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2" r:id="rId5"/>
    <p:sldId id="281" r:id="rId6"/>
    <p:sldId id="269" r:id="rId7"/>
    <p:sldId id="283" r:id="rId8"/>
    <p:sldId id="280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73F"/>
    <a:srgbClr val="0089C8"/>
    <a:srgbClr val="0071BC"/>
    <a:srgbClr val="000000"/>
    <a:srgbClr val="A61AEC"/>
    <a:srgbClr val="17294F"/>
    <a:srgbClr val="33ACFF"/>
    <a:srgbClr val="4BC55A"/>
    <a:srgbClr val="40AE49"/>
    <a:srgbClr val="2A6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24662-202F-4776-A12D-7EBD89C5058A}" v="1" dt="2024-10-07T08:42:07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Roma" userId="b93119fb-5707-4017-9648-40730b878768" providerId="ADAL" clId="{2E654FE6-7009-4C8A-886D-509D9849F9E5}"/>
    <pc:docChg chg="undo custSel addSld delSld modSld modMainMaster">
      <pc:chgData name="Olivia Roma" userId="b93119fb-5707-4017-9648-40730b878768" providerId="ADAL" clId="{2E654FE6-7009-4C8A-886D-509D9849F9E5}" dt="2024-10-03T20:02:38.107" v="698" actId="113"/>
      <pc:docMkLst>
        <pc:docMk/>
      </pc:docMkLst>
      <pc:sldChg chg="addSp delSp modSp mod">
        <pc:chgData name="Olivia Roma" userId="b93119fb-5707-4017-9648-40730b878768" providerId="ADAL" clId="{2E654FE6-7009-4C8A-886D-509D9849F9E5}" dt="2024-09-25T15:22:34.701" v="399" actId="1076"/>
        <pc:sldMkLst>
          <pc:docMk/>
          <pc:sldMk cId="2565589392" sldId="269"/>
        </pc:sldMkLst>
        <pc:spChg chg="mod">
          <ac:chgData name="Olivia Roma" userId="b93119fb-5707-4017-9648-40730b878768" providerId="ADAL" clId="{2E654FE6-7009-4C8A-886D-509D9849F9E5}" dt="2024-09-25T15:22:34.701" v="399" actId="1076"/>
          <ac:spMkLst>
            <pc:docMk/>
            <pc:sldMk cId="2565589392" sldId="269"/>
            <ac:spMk id="5" creationId="{C6EB6F56-7A0F-18F3-DF46-22A182F89D60}"/>
          </ac:spMkLst>
        </pc:spChg>
        <pc:spChg chg="mod">
          <ac:chgData name="Olivia Roma" userId="b93119fb-5707-4017-9648-40730b878768" providerId="ADAL" clId="{2E654FE6-7009-4C8A-886D-509D9849F9E5}" dt="2024-09-25T15:21:25.827" v="304" actId="20577"/>
          <ac:spMkLst>
            <pc:docMk/>
            <pc:sldMk cId="2565589392" sldId="269"/>
            <ac:spMk id="8" creationId="{6FA3A041-13DE-1532-6BA7-ED3C387A8FDF}"/>
          </ac:spMkLst>
        </pc:spChg>
        <pc:spChg chg="mod">
          <ac:chgData name="Olivia Roma" userId="b93119fb-5707-4017-9648-40730b878768" providerId="ADAL" clId="{2E654FE6-7009-4C8A-886D-509D9849F9E5}" dt="2024-09-25T15:22:30.146" v="397" actId="20577"/>
          <ac:spMkLst>
            <pc:docMk/>
            <pc:sldMk cId="2565589392" sldId="269"/>
            <ac:spMk id="9" creationId="{1AC048BD-D396-78B7-AE30-1E4168E183F8}"/>
          </ac:spMkLst>
        </pc:spChg>
        <pc:picChg chg="add mod modCrop">
          <ac:chgData name="Olivia Roma" userId="b93119fb-5707-4017-9648-40730b878768" providerId="ADAL" clId="{2E654FE6-7009-4C8A-886D-509D9849F9E5}" dt="2024-09-25T15:21:55.118" v="326" actId="14100"/>
          <ac:picMkLst>
            <pc:docMk/>
            <pc:sldMk cId="2565589392" sldId="269"/>
            <ac:picMk id="3" creationId="{13EB18A1-B385-59C6-2892-B45825F86AB1}"/>
          </ac:picMkLst>
        </pc:picChg>
        <pc:picChg chg="del">
          <ac:chgData name="Olivia Roma" userId="b93119fb-5707-4017-9648-40730b878768" providerId="ADAL" clId="{2E654FE6-7009-4C8A-886D-509D9849F9E5}" dt="2024-09-25T14:47:04.930" v="81" actId="478"/>
          <ac:picMkLst>
            <pc:docMk/>
            <pc:sldMk cId="2565589392" sldId="269"/>
            <ac:picMk id="4" creationId="{3E1FD7E0-B2FC-FC63-8DA4-98AEFF076392}"/>
          </ac:picMkLst>
        </pc:picChg>
      </pc:sldChg>
      <pc:sldChg chg="addSp modSp del mod">
        <pc:chgData name="Olivia Roma" userId="b93119fb-5707-4017-9648-40730b878768" providerId="ADAL" clId="{2E654FE6-7009-4C8A-886D-509D9849F9E5}" dt="2024-09-25T15:10:57.160" v="215" actId="47"/>
        <pc:sldMkLst>
          <pc:docMk/>
          <pc:sldMk cId="4217931872" sldId="270"/>
        </pc:sldMkLst>
        <pc:picChg chg="add mod">
          <ac:chgData name="Olivia Roma" userId="b93119fb-5707-4017-9648-40730b878768" providerId="ADAL" clId="{2E654FE6-7009-4C8A-886D-509D9849F9E5}" dt="2024-09-25T15:10:19.154" v="212" actId="1076"/>
          <ac:picMkLst>
            <pc:docMk/>
            <pc:sldMk cId="4217931872" sldId="270"/>
            <ac:picMk id="2" creationId="{0C2F8F5B-3AA1-8A5A-A065-20829D0D1C0C}"/>
          </ac:picMkLst>
        </pc:picChg>
      </pc:sldChg>
      <pc:sldChg chg="del mod modClrScheme chgLayout">
        <pc:chgData name="Olivia Roma" userId="b93119fb-5707-4017-9648-40730b878768" providerId="ADAL" clId="{2E654FE6-7009-4C8A-886D-509D9849F9E5}" dt="2024-09-25T14:46:40.391" v="78" actId="47"/>
        <pc:sldMkLst>
          <pc:docMk/>
          <pc:sldMk cId="90550200" sldId="278"/>
        </pc:sldMkLst>
      </pc:sldChg>
      <pc:sldChg chg="addSp delSp modSp mod">
        <pc:chgData name="Olivia Roma" userId="b93119fb-5707-4017-9648-40730b878768" providerId="ADAL" clId="{2E654FE6-7009-4C8A-886D-509D9849F9E5}" dt="2024-10-03T20:02:38.107" v="698" actId="113"/>
        <pc:sldMkLst>
          <pc:docMk/>
          <pc:sldMk cId="2397084925" sldId="279"/>
        </pc:sldMkLst>
        <pc:spChg chg="add mod">
          <ac:chgData name="Olivia Roma" userId="b93119fb-5707-4017-9648-40730b878768" providerId="ADAL" clId="{2E654FE6-7009-4C8A-886D-509D9849F9E5}" dt="2024-09-25T15:24:34.402" v="481"/>
          <ac:spMkLst>
            <pc:docMk/>
            <pc:sldMk cId="2397084925" sldId="279"/>
            <ac:spMk id="2" creationId="{CD5B193F-C585-D83E-B45D-92E42F7CAFFE}"/>
          </ac:spMkLst>
        </pc:spChg>
        <pc:spChg chg="mod">
          <ac:chgData name="Olivia Roma" userId="b93119fb-5707-4017-9648-40730b878768" providerId="ADAL" clId="{2E654FE6-7009-4C8A-886D-509D9849F9E5}" dt="2024-09-25T15:26:43.136" v="511" actId="1076"/>
          <ac:spMkLst>
            <pc:docMk/>
            <pc:sldMk cId="2397084925" sldId="279"/>
            <ac:spMk id="3" creationId="{E5F17272-A43C-F2A3-6674-D03C10A8A56D}"/>
          </ac:spMkLst>
        </pc:spChg>
        <pc:spChg chg="mod">
          <ac:chgData name="Olivia Roma" userId="b93119fb-5707-4017-9648-40730b878768" providerId="ADAL" clId="{2E654FE6-7009-4C8A-886D-509D9849F9E5}" dt="2024-09-25T15:26:43.136" v="511" actId="1076"/>
          <ac:spMkLst>
            <pc:docMk/>
            <pc:sldMk cId="2397084925" sldId="279"/>
            <ac:spMk id="4" creationId="{4CA1E286-710C-0981-BF9B-094FAB5BBA60}"/>
          </ac:spMkLst>
        </pc:spChg>
        <pc:spChg chg="add mod ord">
          <ac:chgData name="Olivia Roma" userId="b93119fb-5707-4017-9648-40730b878768" providerId="ADAL" clId="{2E654FE6-7009-4C8A-886D-509D9849F9E5}" dt="2024-09-25T15:28:44.582" v="528" actId="14100"/>
          <ac:spMkLst>
            <pc:docMk/>
            <pc:sldMk cId="2397084925" sldId="279"/>
            <ac:spMk id="9" creationId="{8A563F8E-5799-7CE3-68DB-646315EF3422}"/>
          </ac:spMkLst>
        </pc:spChg>
        <pc:spChg chg="mod ord">
          <ac:chgData name="Olivia Roma" userId="b93119fb-5707-4017-9648-40730b878768" providerId="ADAL" clId="{2E654FE6-7009-4C8A-886D-509D9849F9E5}" dt="2024-10-03T20:02:38.107" v="698" actId="113"/>
          <ac:spMkLst>
            <pc:docMk/>
            <pc:sldMk cId="2397084925" sldId="279"/>
            <ac:spMk id="11" creationId="{674F36EC-6279-0A44-6977-7138578FA6DF}"/>
          </ac:spMkLst>
        </pc:spChg>
        <pc:spChg chg="ord">
          <ac:chgData name="Olivia Roma" userId="b93119fb-5707-4017-9648-40730b878768" providerId="ADAL" clId="{2E654FE6-7009-4C8A-886D-509D9849F9E5}" dt="2024-09-25T15:25:06.707" v="491" actId="167"/>
          <ac:spMkLst>
            <pc:docMk/>
            <pc:sldMk cId="2397084925" sldId="279"/>
            <ac:spMk id="12" creationId="{9F2F7C86-680D-40E7-0A3B-CC51B9102337}"/>
          </ac:spMkLst>
        </pc:spChg>
        <pc:spChg chg="del">
          <ac:chgData name="Olivia Roma" userId="b93119fb-5707-4017-9648-40730b878768" providerId="ADAL" clId="{2E654FE6-7009-4C8A-886D-509D9849F9E5}" dt="2024-09-25T15:26:09.066" v="505" actId="478"/>
          <ac:spMkLst>
            <pc:docMk/>
            <pc:sldMk cId="2397084925" sldId="279"/>
            <ac:spMk id="13" creationId="{F186EFD4-9CA7-20E8-D8C3-6B4F2691997B}"/>
          </ac:spMkLst>
        </pc:spChg>
        <pc:spChg chg="mod ord">
          <ac:chgData name="Olivia Roma" userId="b93119fb-5707-4017-9648-40730b878768" providerId="ADAL" clId="{2E654FE6-7009-4C8A-886D-509D9849F9E5}" dt="2024-09-25T15:26:47.901" v="514" actId="1076"/>
          <ac:spMkLst>
            <pc:docMk/>
            <pc:sldMk cId="2397084925" sldId="279"/>
            <ac:spMk id="15" creationId="{387D7A33-BB4F-731C-DFDD-5D40AB09E41C}"/>
          </ac:spMkLst>
        </pc:spChg>
        <pc:picChg chg="add del">
          <ac:chgData name="Olivia Roma" userId="b93119fb-5707-4017-9648-40730b878768" providerId="ADAL" clId="{2E654FE6-7009-4C8A-886D-509D9849F9E5}" dt="2024-10-03T18:18:23.415" v="593" actId="22"/>
          <ac:picMkLst>
            <pc:docMk/>
            <pc:sldMk cId="2397084925" sldId="279"/>
            <ac:picMk id="10" creationId="{7B4B80A9-F947-A337-F5B9-A394F8F2DDC4}"/>
          </ac:picMkLst>
        </pc:picChg>
      </pc:sldChg>
      <pc:sldChg chg="modSp mod">
        <pc:chgData name="Olivia Roma" userId="b93119fb-5707-4017-9648-40730b878768" providerId="ADAL" clId="{2E654FE6-7009-4C8A-886D-509D9849F9E5}" dt="2024-09-25T15:23:19.421" v="437" actId="20577"/>
        <pc:sldMkLst>
          <pc:docMk/>
          <pc:sldMk cId="243668232" sldId="280"/>
        </pc:sldMkLst>
        <pc:spChg chg="mod">
          <ac:chgData name="Olivia Roma" userId="b93119fb-5707-4017-9648-40730b878768" providerId="ADAL" clId="{2E654FE6-7009-4C8A-886D-509D9849F9E5}" dt="2024-09-25T14:49:58.719" v="112" actId="255"/>
          <ac:spMkLst>
            <pc:docMk/>
            <pc:sldMk cId="243668232" sldId="280"/>
            <ac:spMk id="3" creationId="{809392AE-D13E-FC37-49C0-3E6062D3B734}"/>
          </ac:spMkLst>
        </pc:spChg>
        <pc:spChg chg="mod">
          <ac:chgData name="Olivia Roma" userId="b93119fb-5707-4017-9648-40730b878768" providerId="ADAL" clId="{2E654FE6-7009-4C8A-886D-509D9849F9E5}" dt="2024-09-25T15:23:19.421" v="437" actId="20577"/>
          <ac:spMkLst>
            <pc:docMk/>
            <pc:sldMk cId="243668232" sldId="280"/>
            <ac:spMk id="9" creationId="{CB66301D-67BB-E271-C0A0-6021BA7CC45C}"/>
          </ac:spMkLst>
        </pc:spChg>
      </pc:sldChg>
      <pc:sldChg chg="modSp mod modClrScheme chgLayout">
        <pc:chgData name="Olivia Roma" userId="b93119fb-5707-4017-9648-40730b878768" providerId="ADAL" clId="{2E654FE6-7009-4C8A-886D-509D9849F9E5}" dt="2024-09-25T15:11:10.565" v="217" actId="700"/>
        <pc:sldMkLst>
          <pc:docMk/>
          <pc:sldMk cId="3473921319" sldId="282"/>
        </pc:sldMkLst>
        <pc:spChg chg="mod ord">
          <ac:chgData name="Olivia Roma" userId="b93119fb-5707-4017-9648-40730b878768" providerId="ADAL" clId="{2E654FE6-7009-4C8A-886D-509D9849F9E5}" dt="2024-09-25T15:11:10.565" v="217" actId="700"/>
          <ac:spMkLst>
            <pc:docMk/>
            <pc:sldMk cId="3473921319" sldId="282"/>
            <ac:spMk id="5" creationId="{57855D56-B7B9-32AC-1406-A33A0FE2ED97}"/>
          </ac:spMkLst>
        </pc:spChg>
      </pc:sldChg>
      <pc:sldChg chg="new del">
        <pc:chgData name="Olivia Roma" userId="b93119fb-5707-4017-9648-40730b878768" providerId="ADAL" clId="{2E654FE6-7009-4C8A-886D-509D9849F9E5}" dt="2024-09-25T14:44:21.672" v="12" actId="680"/>
        <pc:sldMkLst>
          <pc:docMk/>
          <pc:sldMk cId="3346517150" sldId="283"/>
        </pc:sldMkLst>
      </pc:sldChg>
      <pc:sldChg chg="addSp delSp modSp new mod modClrScheme chgLayout">
        <pc:chgData name="Olivia Roma" userId="b93119fb-5707-4017-9648-40730b878768" providerId="ADAL" clId="{2E654FE6-7009-4C8A-886D-509D9849F9E5}" dt="2024-10-03T17:31:04.917" v="533" actId="700"/>
        <pc:sldMkLst>
          <pc:docMk/>
          <pc:sldMk cId="3396485400" sldId="283"/>
        </pc:sldMkLst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2" creationId="{5CD4BFBB-25CF-D57B-AB8E-21EA781E0102}"/>
          </ac:spMkLst>
        </pc:spChg>
        <pc:spChg chg="add del mod">
          <ac:chgData name="Olivia Roma" userId="b93119fb-5707-4017-9648-40730b878768" providerId="ADAL" clId="{2E654FE6-7009-4C8A-886D-509D9849F9E5}" dt="2024-09-25T14:49:20.758" v="109" actId="700"/>
          <ac:spMkLst>
            <pc:docMk/>
            <pc:sldMk cId="3396485400" sldId="283"/>
            <ac:spMk id="2" creationId="{A5A53D41-D6E0-90E1-5059-636ECBEC8349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3" creationId="{644984D8-8D69-E874-811E-553B5923E858}"/>
          </ac:spMkLst>
        </pc:spChg>
        <pc:spChg chg="add del mod">
          <ac:chgData name="Olivia Roma" userId="b93119fb-5707-4017-9648-40730b878768" providerId="ADAL" clId="{2E654FE6-7009-4C8A-886D-509D9849F9E5}" dt="2024-09-25T14:49:20.758" v="109" actId="700"/>
          <ac:spMkLst>
            <pc:docMk/>
            <pc:sldMk cId="3396485400" sldId="283"/>
            <ac:spMk id="3" creationId="{BA88FF93-B8E7-3713-53F5-E0C7107400F1}"/>
          </ac:spMkLst>
        </pc:spChg>
        <pc:spChg chg="add del mod ord">
          <ac:chgData name="Olivia Roma" userId="b93119fb-5707-4017-9648-40730b878768" providerId="ADAL" clId="{2E654FE6-7009-4C8A-886D-509D9849F9E5}" dt="2024-10-03T17:30:20.748" v="529" actId="700"/>
          <ac:spMkLst>
            <pc:docMk/>
            <pc:sldMk cId="3396485400" sldId="283"/>
            <ac:spMk id="4" creationId="{08990616-3660-42C4-DE6D-9CB63EEEEDE4}"/>
          </ac:spMkLst>
        </pc:spChg>
        <pc:spChg chg="add del mod ord">
          <ac:chgData name="Olivia Roma" userId="b93119fb-5707-4017-9648-40730b878768" providerId="ADAL" clId="{2E654FE6-7009-4C8A-886D-509D9849F9E5}" dt="2024-10-03T17:30:20.748" v="529" actId="700"/>
          <ac:spMkLst>
            <pc:docMk/>
            <pc:sldMk cId="3396485400" sldId="283"/>
            <ac:spMk id="5" creationId="{5C0218C9-3C70-D73C-3F4A-840DE63FFA79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6" creationId="{96A42C7E-112A-D9C3-CA32-2871B077463E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7" creationId="{54FFD06A-9691-643E-D603-CCFF02FA8EEF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8" creationId="{088ACB82-871C-3C1C-C71C-BA5CA13D17EA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9" creationId="{D1E56B4C-ECA0-4099-F426-EB3FBEB5ECE8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0" creationId="{7B976A6E-A765-052D-1E62-7B8304C58C29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1" creationId="{5F69BBF7-D095-90BF-51C6-63F2F5B33D0E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2" creationId="{1CF3B7C4-0A9F-20A0-8D5F-9C6D899774EC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3" creationId="{E6A6ED90-01B1-BCB8-2A88-4771FA317F9B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4" creationId="{59CD995C-FE00-DF33-762E-3A8CEA3CC446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5" creationId="{98D61B51-74DD-A9EB-789A-9400F682D364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6" creationId="{343AAF71-3489-D021-7839-F7D07C5AE61B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7" creationId="{D0F90A8E-29C4-3C2D-E7D9-C10E934D8812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8" creationId="{C7E30C91-7D37-02F8-E87B-0C5D6B463F23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19" creationId="{E58F7771-42B1-660D-2AAE-8DBF9ED1838B}"/>
          </ac:spMkLst>
        </pc:spChg>
        <pc:spChg chg="add del mod ord">
          <ac:chgData name="Olivia Roma" userId="b93119fb-5707-4017-9648-40730b878768" providerId="ADAL" clId="{2E654FE6-7009-4C8A-886D-509D9849F9E5}" dt="2024-10-03T17:30:41.177" v="530" actId="700"/>
          <ac:spMkLst>
            <pc:docMk/>
            <pc:sldMk cId="3396485400" sldId="283"/>
            <ac:spMk id="20" creationId="{854F64C8-5BE7-0DC7-431D-353BBE22D45D}"/>
          </ac:spMkLst>
        </pc:spChg>
        <pc:spChg chg="add del mod ord">
          <ac:chgData name="Olivia Roma" userId="b93119fb-5707-4017-9648-40730b878768" providerId="ADAL" clId="{2E654FE6-7009-4C8A-886D-509D9849F9E5}" dt="2024-10-03T17:30:50.030" v="531" actId="700"/>
          <ac:spMkLst>
            <pc:docMk/>
            <pc:sldMk cId="3396485400" sldId="283"/>
            <ac:spMk id="21" creationId="{616A1E02-3133-52C1-D46A-EF37B2C8AA5C}"/>
          </ac:spMkLst>
        </pc:spChg>
        <pc:spChg chg="add del mod ord">
          <ac:chgData name="Olivia Roma" userId="b93119fb-5707-4017-9648-40730b878768" providerId="ADAL" clId="{2E654FE6-7009-4C8A-886D-509D9849F9E5}" dt="2024-10-03T17:30:50.030" v="531" actId="700"/>
          <ac:spMkLst>
            <pc:docMk/>
            <pc:sldMk cId="3396485400" sldId="283"/>
            <ac:spMk id="22" creationId="{6F04723E-39B1-F3F3-3508-0937A5518154}"/>
          </ac:spMkLst>
        </pc:spChg>
        <pc:spChg chg="add del mod ord">
          <ac:chgData name="Olivia Roma" userId="b93119fb-5707-4017-9648-40730b878768" providerId="ADAL" clId="{2E654FE6-7009-4C8A-886D-509D9849F9E5}" dt="2024-10-03T17:30:57.341" v="532" actId="700"/>
          <ac:spMkLst>
            <pc:docMk/>
            <pc:sldMk cId="3396485400" sldId="283"/>
            <ac:spMk id="23" creationId="{5CBA48F4-CE19-472E-909A-B727715B2C59}"/>
          </ac:spMkLst>
        </pc:spChg>
        <pc:spChg chg="add del mod ord">
          <ac:chgData name="Olivia Roma" userId="b93119fb-5707-4017-9648-40730b878768" providerId="ADAL" clId="{2E654FE6-7009-4C8A-886D-509D9849F9E5}" dt="2024-10-03T17:30:57.341" v="532" actId="700"/>
          <ac:spMkLst>
            <pc:docMk/>
            <pc:sldMk cId="3396485400" sldId="283"/>
            <ac:spMk id="24" creationId="{570272F0-E616-0205-C25C-9AD5142EC469}"/>
          </ac:spMkLst>
        </pc:spChg>
        <pc:spChg chg="add del mod ord">
          <ac:chgData name="Olivia Roma" userId="b93119fb-5707-4017-9648-40730b878768" providerId="ADAL" clId="{2E654FE6-7009-4C8A-886D-509D9849F9E5}" dt="2024-10-03T17:30:57.341" v="532" actId="700"/>
          <ac:spMkLst>
            <pc:docMk/>
            <pc:sldMk cId="3396485400" sldId="283"/>
            <ac:spMk id="25" creationId="{8A99DDB4-EEB8-FAF0-522A-C9C6BA909982}"/>
          </ac:spMkLst>
        </pc:spChg>
        <pc:spChg chg="add del mod ord">
          <ac:chgData name="Olivia Roma" userId="b93119fb-5707-4017-9648-40730b878768" providerId="ADAL" clId="{2E654FE6-7009-4C8A-886D-509D9849F9E5}" dt="2024-10-03T17:31:04.917" v="533" actId="700"/>
          <ac:spMkLst>
            <pc:docMk/>
            <pc:sldMk cId="3396485400" sldId="283"/>
            <ac:spMk id="26" creationId="{CC0EDB71-EA13-833C-2295-BFABA3F1BBB9}"/>
          </ac:spMkLst>
        </pc:spChg>
        <pc:spChg chg="add del mod ord">
          <ac:chgData name="Olivia Roma" userId="b93119fb-5707-4017-9648-40730b878768" providerId="ADAL" clId="{2E654FE6-7009-4C8A-886D-509D9849F9E5}" dt="2024-10-03T17:31:04.917" v="533" actId="700"/>
          <ac:spMkLst>
            <pc:docMk/>
            <pc:sldMk cId="3396485400" sldId="283"/>
            <ac:spMk id="27" creationId="{B18A8096-BC0C-B92E-0B51-384792341D86}"/>
          </ac:spMkLst>
        </pc:spChg>
        <pc:spChg chg="add del mod ord">
          <ac:chgData name="Olivia Roma" userId="b93119fb-5707-4017-9648-40730b878768" providerId="ADAL" clId="{2E654FE6-7009-4C8A-886D-509D9849F9E5}" dt="2024-10-03T17:31:04.917" v="533" actId="700"/>
          <ac:spMkLst>
            <pc:docMk/>
            <pc:sldMk cId="3396485400" sldId="283"/>
            <ac:spMk id="28" creationId="{B4452979-4F35-EB5D-EE5C-994F1F37FA0F}"/>
          </ac:spMkLst>
        </pc:spChg>
        <pc:spChg chg="add mod ord">
          <ac:chgData name="Olivia Roma" userId="b93119fb-5707-4017-9648-40730b878768" providerId="ADAL" clId="{2E654FE6-7009-4C8A-886D-509D9849F9E5}" dt="2024-10-03T17:31:04.917" v="533" actId="700"/>
          <ac:spMkLst>
            <pc:docMk/>
            <pc:sldMk cId="3396485400" sldId="283"/>
            <ac:spMk id="29" creationId="{38F62FB2-4507-753B-9372-3CE1BF455DA8}"/>
          </ac:spMkLst>
        </pc:spChg>
        <pc:spChg chg="add mod ord">
          <ac:chgData name="Olivia Roma" userId="b93119fb-5707-4017-9648-40730b878768" providerId="ADAL" clId="{2E654FE6-7009-4C8A-886D-509D9849F9E5}" dt="2024-10-03T17:31:04.917" v="533" actId="700"/>
          <ac:spMkLst>
            <pc:docMk/>
            <pc:sldMk cId="3396485400" sldId="283"/>
            <ac:spMk id="30" creationId="{B0A0C118-515C-915B-171F-250C5AE20D26}"/>
          </ac:spMkLst>
        </pc:spChg>
      </pc:sldChg>
      <pc:sldChg chg="new del">
        <pc:chgData name="Olivia Roma" userId="b93119fb-5707-4017-9648-40730b878768" providerId="ADAL" clId="{2E654FE6-7009-4C8A-886D-509D9849F9E5}" dt="2024-09-25T14:44:21.253" v="11" actId="680"/>
        <pc:sldMkLst>
          <pc:docMk/>
          <pc:sldMk cId="733488720" sldId="284"/>
        </pc:sldMkLst>
      </pc:sldChg>
      <pc:sldChg chg="new del">
        <pc:chgData name="Olivia Roma" userId="b93119fb-5707-4017-9648-40730b878768" providerId="ADAL" clId="{2E654FE6-7009-4C8A-886D-509D9849F9E5}" dt="2024-09-25T15:20:46.890" v="253" actId="47"/>
        <pc:sldMkLst>
          <pc:docMk/>
          <pc:sldMk cId="1610627154" sldId="284"/>
        </pc:sldMkLst>
      </pc:sldChg>
      <pc:sldChg chg="new del">
        <pc:chgData name="Olivia Roma" userId="b93119fb-5707-4017-9648-40730b878768" providerId="ADAL" clId="{2E654FE6-7009-4C8A-886D-509D9849F9E5}" dt="2024-09-25T15:20:12.519" v="244" actId="47"/>
        <pc:sldMkLst>
          <pc:docMk/>
          <pc:sldMk cId="1680791562" sldId="284"/>
        </pc:sldMkLst>
      </pc:sldChg>
      <pc:sldChg chg="new del">
        <pc:chgData name="Olivia Roma" userId="b93119fb-5707-4017-9648-40730b878768" providerId="ADAL" clId="{2E654FE6-7009-4C8A-886D-509D9849F9E5}" dt="2024-09-25T15:19:16.091" v="233" actId="47"/>
        <pc:sldMkLst>
          <pc:docMk/>
          <pc:sldMk cId="2060722240" sldId="284"/>
        </pc:sldMkLst>
      </pc:sldChg>
      <pc:sldChg chg="new del">
        <pc:chgData name="Olivia Roma" userId="b93119fb-5707-4017-9648-40730b878768" providerId="ADAL" clId="{2E654FE6-7009-4C8A-886D-509D9849F9E5}" dt="2024-09-25T15:11:16.815" v="219" actId="680"/>
        <pc:sldMkLst>
          <pc:docMk/>
          <pc:sldMk cId="3846919190" sldId="284"/>
        </pc:sldMkLst>
      </pc:sldChg>
      <pc:sldChg chg="new del">
        <pc:chgData name="Olivia Roma" userId="b93119fb-5707-4017-9648-40730b878768" providerId="ADAL" clId="{2E654FE6-7009-4C8A-886D-509D9849F9E5}" dt="2024-09-25T15:20:44.677" v="252" actId="680"/>
        <pc:sldMkLst>
          <pc:docMk/>
          <pc:sldMk cId="7124020" sldId="285"/>
        </pc:sldMkLst>
      </pc:sldChg>
      <pc:sldChg chg="new del">
        <pc:chgData name="Olivia Roma" userId="b93119fb-5707-4017-9648-40730b878768" providerId="ADAL" clId="{2E654FE6-7009-4C8A-886D-509D9849F9E5}" dt="2024-09-25T15:20:09.902" v="243" actId="47"/>
        <pc:sldMkLst>
          <pc:docMk/>
          <pc:sldMk cId="2214378505" sldId="285"/>
        </pc:sldMkLst>
      </pc:sldChg>
      <pc:sldChg chg="new del">
        <pc:chgData name="Olivia Roma" userId="b93119fb-5707-4017-9648-40730b878768" providerId="ADAL" clId="{2E654FE6-7009-4C8A-886D-509D9849F9E5}" dt="2024-09-25T15:20:40.628" v="248" actId="680"/>
        <pc:sldMkLst>
          <pc:docMk/>
          <pc:sldMk cId="3165424753" sldId="285"/>
        </pc:sldMkLst>
      </pc:sldChg>
      <pc:sldChg chg="new del">
        <pc:chgData name="Olivia Roma" userId="b93119fb-5707-4017-9648-40730b878768" providerId="ADAL" clId="{2E654FE6-7009-4C8A-886D-509D9849F9E5}" dt="2024-09-25T15:20:43.137" v="250" actId="680"/>
        <pc:sldMkLst>
          <pc:docMk/>
          <pc:sldMk cId="3230119813" sldId="285"/>
        </pc:sldMkLst>
      </pc:sldChg>
      <pc:sldMasterChg chg="modSldLayout sldLayoutOrd">
        <pc:chgData name="Olivia Roma" userId="b93119fb-5707-4017-9648-40730b878768" providerId="ADAL" clId="{2E654FE6-7009-4C8A-886D-509D9849F9E5}" dt="2024-09-25T15:24:42.028" v="483" actId="1076"/>
        <pc:sldMasterMkLst>
          <pc:docMk/>
          <pc:sldMasterMk cId="3332792007" sldId="2147483648"/>
        </pc:sldMasterMkLst>
        <pc:sldLayoutChg chg="modSp mod ord">
          <pc:chgData name="Olivia Roma" userId="b93119fb-5707-4017-9648-40730b878768" providerId="ADAL" clId="{2E654FE6-7009-4C8A-886D-509D9849F9E5}" dt="2024-09-25T15:20:33.617" v="245" actId="20578"/>
          <pc:sldLayoutMkLst>
            <pc:docMk/>
            <pc:sldMasterMk cId="3332792007" sldId="2147483648"/>
            <pc:sldLayoutMk cId="549778989" sldId="2147483650"/>
          </pc:sldLayoutMkLst>
          <pc:spChg chg="mod">
            <ac:chgData name="Olivia Roma" userId="b93119fb-5707-4017-9648-40730b878768" providerId="ADAL" clId="{2E654FE6-7009-4C8A-886D-509D9849F9E5}" dt="2024-09-25T14:50:55.307" v="115" actId="1076"/>
            <ac:spMkLst>
              <pc:docMk/>
              <pc:sldMasterMk cId="3332792007" sldId="2147483648"/>
              <pc:sldLayoutMk cId="549778989" sldId="2147483650"/>
              <ac:spMk id="2" creationId="{0987C753-6E5D-0145-BA25-03B909F4B696}"/>
            </ac:spMkLst>
          </pc:spChg>
          <pc:spChg chg="mod">
            <ac:chgData name="Olivia Roma" userId="b93119fb-5707-4017-9648-40730b878768" providerId="ADAL" clId="{2E654FE6-7009-4C8A-886D-509D9849F9E5}" dt="2024-09-25T14:52:50.252" v="155" actId="14100"/>
            <ac:spMkLst>
              <pc:docMk/>
              <pc:sldMasterMk cId="3332792007" sldId="2147483648"/>
              <pc:sldLayoutMk cId="549778989" sldId="2147483650"/>
              <ac:spMk id="3" creationId="{53124489-8CC0-F24A-8A88-9CC4BBEA4A02}"/>
            </ac:spMkLst>
          </pc:spChg>
        </pc:sldLayoutChg>
        <pc:sldLayoutChg chg="modSp mod">
          <pc:chgData name="Olivia Roma" userId="b93119fb-5707-4017-9648-40730b878768" providerId="ADAL" clId="{2E654FE6-7009-4C8A-886D-509D9849F9E5}" dt="2024-09-25T14:52:56.336" v="156" actId="14100"/>
          <pc:sldLayoutMkLst>
            <pc:docMk/>
            <pc:sldMasterMk cId="3332792007" sldId="2147483648"/>
            <pc:sldLayoutMk cId="2139615625" sldId="2147483651"/>
          </pc:sldLayoutMkLst>
          <pc:spChg chg="mod">
            <ac:chgData name="Olivia Roma" userId="b93119fb-5707-4017-9648-40730b878768" providerId="ADAL" clId="{2E654FE6-7009-4C8A-886D-509D9849F9E5}" dt="2024-09-25T14:52:56.336" v="156" actId="14100"/>
            <ac:spMkLst>
              <pc:docMk/>
              <pc:sldMasterMk cId="3332792007" sldId="2147483648"/>
              <pc:sldLayoutMk cId="2139615625" sldId="2147483651"/>
              <ac:spMk id="3" creationId="{EFCC47C9-C470-0648-8851-6D6895F44AA4}"/>
            </ac:spMkLst>
          </pc:spChg>
        </pc:sldLayoutChg>
        <pc:sldLayoutChg chg="addSp delSp modSp mod">
          <pc:chgData name="Olivia Roma" userId="b93119fb-5707-4017-9648-40730b878768" providerId="ADAL" clId="{2E654FE6-7009-4C8A-886D-509D9849F9E5}" dt="2024-09-25T14:53:00.342" v="157" actId="14100"/>
          <pc:sldLayoutMkLst>
            <pc:docMk/>
            <pc:sldMasterMk cId="3332792007" sldId="2147483648"/>
            <pc:sldLayoutMk cId="1895338340" sldId="2147483652"/>
          </pc:sldLayoutMkLst>
          <pc:spChg chg="del">
            <ac:chgData name="Olivia Roma" userId="b93119fb-5707-4017-9648-40730b878768" providerId="ADAL" clId="{2E654FE6-7009-4C8A-886D-509D9849F9E5}" dt="2024-09-25T14:50:59.728" v="116" actId="478"/>
            <ac:spMkLst>
              <pc:docMk/>
              <pc:sldMasterMk cId="3332792007" sldId="2147483648"/>
              <pc:sldLayoutMk cId="1895338340" sldId="2147483652"/>
              <ac:spMk id="2" creationId="{4E5B1DAE-9884-9342-8C47-125266C0DCBD}"/>
            </ac:spMkLst>
          </pc:spChg>
          <pc:spChg chg="mod">
            <ac:chgData name="Olivia Roma" userId="b93119fb-5707-4017-9648-40730b878768" providerId="ADAL" clId="{2E654FE6-7009-4C8A-886D-509D9849F9E5}" dt="2024-09-25T14:53:00.342" v="157" actId="14100"/>
            <ac:spMkLst>
              <pc:docMk/>
              <pc:sldMasterMk cId="3332792007" sldId="2147483648"/>
              <pc:sldLayoutMk cId="1895338340" sldId="2147483652"/>
              <ac:spMk id="3" creationId="{375BDEF9-2E9B-764C-8D99-D9FC014CD36F}"/>
            </ac:spMkLst>
          </pc:spChg>
          <pc:spChg chg="mod">
            <ac:chgData name="Olivia Roma" userId="b93119fb-5707-4017-9648-40730b878768" providerId="ADAL" clId="{2E654FE6-7009-4C8A-886D-509D9849F9E5}" dt="2024-09-25T14:53:00.342" v="157" actId="14100"/>
            <ac:spMkLst>
              <pc:docMk/>
              <pc:sldMasterMk cId="3332792007" sldId="2147483648"/>
              <pc:sldLayoutMk cId="1895338340" sldId="2147483652"/>
              <ac:spMk id="4" creationId="{3566AF44-CD7F-EC45-9B0F-DDCA3D7ABAF2}"/>
            </ac:spMkLst>
          </pc:spChg>
          <pc:spChg chg="add mod">
            <ac:chgData name="Olivia Roma" userId="b93119fb-5707-4017-9648-40730b878768" providerId="ADAL" clId="{2E654FE6-7009-4C8A-886D-509D9849F9E5}" dt="2024-09-25T14:50:59.885" v="117"/>
            <ac:spMkLst>
              <pc:docMk/>
              <pc:sldMasterMk cId="3332792007" sldId="2147483648"/>
              <pc:sldLayoutMk cId="1895338340" sldId="2147483652"/>
              <ac:spMk id="8" creationId="{4B63C123-0420-4A0B-33CC-3533D948BDAA}"/>
            </ac:spMkLst>
          </pc:spChg>
        </pc:sldLayoutChg>
        <pc:sldLayoutChg chg="addSp delSp modSp mod">
          <pc:chgData name="Olivia Roma" userId="b93119fb-5707-4017-9648-40730b878768" providerId="ADAL" clId="{2E654FE6-7009-4C8A-886D-509D9849F9E5}" dt="2024-09-25T14:53:09.066" v="159" actId="14100"/>
          <pc:sldLayoutMkLst>
            <pc:docMk/>
            <pc:sldMasterMk cId="3332792007" sldId="2147483648"/>
            <pc:sldLayoutMk cId="396389027" sldId="2147483653"/>
          </pc:sldLayoutMkLst>
          <pc:spChg chg="del">
            <ac:chgData name="Olivia Roma" userId="b93119fb-5707-4017-9648-40730b878768" providerId="ADAL" clId="{2E654FE6-7009-4C8A-886D-509D9849F9E5}" dt="2024-09-25T14:51:13.215" v="121" actId="478"/>
            <ac:spMkLst>
              <pc:docMk/>
              <pc:sldMasterMk cId="3332792007" sldId="2147483648"/>
              <pc:sldLayoutMk cId="396389027" sldId="2147483653"/>
              <ac:spMk id="2" creationId="{F40363BA-0E45-024C-8F2F-A9D8EC171E99}"/>
            </ac:spMkLst>
          </pc:spChg>
          <pc:spChg chg="mod">
            <ac:chgData name="Olivia Roma" userId="b93119fb-5707-4017-9648-40730b878768" providerId="ADAL" clId="{2E654FE6-7009-4C8A-886D-509D9849F9E5}" dt="2024-09-25T14:51:32.129" v="128" actId="1076"/>
            <ac:spMkLst>
              <pc:docMk/>
              <pc:sldMasterMk cId="3332792007" sldId="2147483648"/>
              <pc:sldLayoutMk cId="396389027" sldId="2147483653"/>
              <ac:spMk id="3" creationId="{F696BD17-FBDE-F84B-972A-8AE14E82E981}"/>
            </ac:spMkLst>
          </pc:spChg>
          <pc:spChg chg="mod">
            <ac:chgData name="Olivia Roma" userId="b93119fb-5707-4017-9648-40730b878768" providerId="ADAL" clId="{2E654FE6-7009-4C8A-886D-509D9849F9E5}" dt="2024-09-25T14:53:04.150" v="158" actId="14100"/>
            <ac:spMkLst>
              <pc:docMk/>
              <pc:sldMasterMk cId="3332792007" sldId="2147483648"/>
              <pc:sldLayoutMk cId="396389027" sldId="2147483653"/>
              <ac:spMk id="4" creationId="{1A4C57BC-827B-EE48-8BD7-D35A7F7DFA12}"/>
            </ac:spMkLst>
          </pc:spChg>
          <pc:spChg chg="mod">
            <ac:chgData name="Olivia Roma" userId="b93119fb-5707-4017-9648-40730b878768" providerId="ADAL" clId="{2E654FE6-7009-4C8A-886D-509D9849F9E5}" dt="2024-09-25T14:51:32.129" v="128" actId="1076"/>
            <ac:spMkLst>
              <pc:docMk/>
              <pc:sldMasterMk cId="3332792007" sldId="2147483648"/>
              <pc:sldLayoutMk cId="396389027" sldId="2147483653"/>
              <ac:spMk id="5" creationId="{613E57CE-0EF9-4340-8727-406D44D2C541}"/>
            </ac:spMkLst>
          </pc:spChg>
          <pc:spChg chg="mod">
            <ac:chgData name="Olivia Roma" userId="b93119fb-5707-4017-9648-40730b878768" providerId="ADAL" clId="{2E654FE6-7009-4C8A-886D-509D9849F9E5}" dt="2024-09-25T14:53:09.066" v="159" actId="14100"/>
            <ac:spMkLst>
              <pc:docMk/>
              <pc:sldMasterMk cId="3332792007" sldId="2147483648"/>
              <pc:sldLayoutMk cId="396389027" sldId="2147483653"/>
              <ac:spMk id="6" creationId="{A92A37A9-75BF-DD4D-9D88-3D9EB4570F45}"/>
            </ac:spMkLst>
          </pc:spChg>
          <pc:spChg chg="add mod">
            <ac:chgData name="Olivia Roma" userId="b93119fb-5707-4017-9648-40730b878768" providerId="ADAL" clId="{2E654FE6-7009-4C8A-886D-509D9849F9E5}" dt="2024-09-25T14:51:10.101" v="120"/>
            <ac:spMkLst>
              <pc:docMk/>
              <pc:sldMasterMk cId="3332792007" sldId="2147483648"/>
              <pc:sldLayoutMk cId="396389027" sldId="2147483653"/>
              <ac:spMk id="10" creationId="{7F25AD9C-8CD4-BFD3-1761-A92DE42F55A1}"/>
            </ac:spMkLst>
          </pc:spChg>
        </pc:sldLayoutChg>
        <pc:sldLayoutChg chg="addSp modSp mod ord">
          <pc:chgData name="Olivia Roma" userId="b93119fb-5707-4017-9648-40730b878768" providerId="ADAL" clId="{2E654FE6-7009-4C8A-886D-509D9849F9E5}" dt="2024-09-25T15:19:40.300" v="236" actId="20578"/>
          <pc:sldLayoutMkLst>
            <pc:docMk/>
            <pc:sldMasterMk cId="3332792007" sldId="2147483648"/>
            <pc:sldLayoutMk cId="3383566793" sldId="2147483654"/>
          </pc:sldLayoutMkLst>
          <pc:spChg chg="mod">
            <ac:chgData name="Olivia Roma" userId="b93119fb-5707-4017-9648-40730b878768" providerId="ADAL" clId="{2E654FE6-7009-4C8A-886D-509D9849F9E5}" dt="2024-09-25T14:52:16.315" v="149" actId="1036"/>
            <ac:spMkLst>
              <pc:docMk/>
              <pc:sldMasterMk cId="3332792007" sldId="2147483648"/>
              <pc:sldLayoutMk cId="3383566793" sldId="2147483654"/>
              <ac:spMk id="2" creationId="{E3AD30B5-9BE7-934B-975A-0F0A3A66101E}"/>
            </ac:spMkLst>
          </pc:spChg>
          <pc:spChg chg="add mod">
            <ac:chgData name="Olivia Roma" userId="b93119fb-5707-4017-9648-40730b878768" providerId="ADAL" clId="{2E654FE6-7009-4C8A-886D-509D9849F9E5}" dt="2024-09-25T14:52:03.873" v="139"/>
            <ac:spMkLst>
              <pc:docMk/>
              <pc:sldMasterMk cId="3332792007" sldId="2147483648"/>
              <pc:sldLayoutMk cId="3383566793" sldId="2147483654"/>
              <ac:spMk id="6" creationId="{F33E9B54-53F0-C6B7-D429-90A16E071035}"/>
            </ac:spMkLst>
          </pc:spChg>
          <pc:spChg chg="add mod">
            <ac:chgData name="Olivia Roma" userId="b93119fb-5707-4017-9648-40730b878768" providerId="ADAL" clId="{2E654FE6-7009-4C8A-886D-509D9849F9E5}" dt="2024-09-25T14:52:07.073" v="142"/>
            <ac:spMkLst>
              <pc:docMk/>
              <pc:sldMasterMk cId="3332792007" sldId="2147483648"/>
              <pc:sldLayoutMk cId="3383566793" sldId="2147483654"/>
              <ac:spMk id="7" creationId="{49E7FCDB-691C-F996-E306-03A98305002F}"/>
            </ac:spMkLst>
          </pc:spChg>
          <pc:spChg chg="add mod">
            <ac:chgData name="Olivia Roma" userId="b93119fb-5707-4017-9648-40730b878768" providerId="ADAL" clId="{2E654FE6-7009-4C8A-886D-509D9849F9E5}" dt="2024-09-25T14:52:09.821" v="144"/>
            <ac:spMkLst>
              <pc:docMk/>
              <pc:sldMasterMk cId="3332792007" sldId="2147483648"/>
              <pc:sldLayoutMk cId="3383566793" sldId="2147483654"/>
              <ac:spMk id="8" creationId="{91E7E014-78EB-CFB8-25B2-97C9A76FE52B}"/>
            </ac:spMkLst>
          </pc:spChg>
          <pc:spChg chg="add mod">
            <ac:chgData name="Olivia Roma" userId="b93119fb-5707-4017-9648-40730b878768" providerId="ADAL" clId="{2E654FE6-7009-4C8A-886D-509D9849F9E5}" dt="2024-09-25T14:52:12.576" v="146"/>
            <ac:spMkLst>
              <pc:docMk/>
              <pc:sldMasterMk cId="3332792007" sldId="2147483648"/>
              <pc:sldLayoutMk cId="3383566793" sldId="2147483654"/>
              <ac:spMk id="9" creationId="{9BF37BF1-577D-4151-DA48-89D07E60BB22}"/>
            </ac:spMkLst>
          </pc:spChg>
          <pc:spChg chg="add mod">
            <ac:chgData name="Olivia Roma" userId="b93119fb-5707-4017-9648-40730b878768" providerId="ADAL" clId="{2E654FE6-7009-4C8A-886D-509D9849F9E5}" dt="2024-09-25T14:52:15.190" v="148"/>
            <ac:spMkLst>
              <pc:docMk/>
              <pc:sldMasterMk cId="3332792007" sldId="2147483648"/>
              <pc:sldLayoutMk cId="3383566793" sldId="2147483654"/>
              <ac:spMk id="10" creationId="{4706AAFC-683D-E7C6-C10E-EB57D8D2801F}"/>
            </ac:spMkLst>
          </pc:spChg>
          <pc:spChg chg="add mod">
            <ac:chgData name="Olivia Roma" userId="b93119fb-5707-4017-9648-40730b878768" providerId="ADAL" clId="{2E654FE6-7009-4C8A-886D-509D9849F9E5}" dt="2024-09-25T14:52:16.602" v="150"/>
            <ac:spMkLst>
              <pc:docMk/>
              <pc:sldMasterMk cId="3332792007" sldId="2147483648"/>
              <pc:sldLayoutMk cId="3383566793" sldId="2147483654"/>
              <ac:spMk id="11" creationId="{5763D810-113F-A56B-8BBD-6BD68C15D192}"/>
            </ac:spMkLst>
          </pc:spChg>
        </pc:sldLayoutChg>
        <pc:sldLayoutChg chg="modSp mod ord">
          <pc:chgData name="Olivia Roma" userId="b93119fb-5707-4017-9648-40730b878768" providerId="ADAL" clId="{2E654FE6-7009-4C8A-886D-509D9849F9E5}" dt="2024-09-25T15:19:41.438" v="237" actId="20578"/>
          <pc:sldLayoutMkLst>
            <pc:docMk/>
            <pc:sldMasterMk cId="3332792007" sldId="2147483648"/>
            <pc:sldLayoutMk cId="423607330" sldId="2147483656"/>
          </pc:sldLayoutMkLst>
          <pc:spChg chg="mod">
            <ac:chgData name="Olivia Roma" userId="b93119fb-5707-4017-9648-40730b878768" providerId="ADAL" clId="{2E654FE6-7009-4C8A-886D-509D9849F9E5}" dt="2024-09-25T14:52:26.812" v="152" actId="14100"/>
            <ac:spMkLst>
              <pc:docMk/>
              <pc:sldMasterMk cId="3332792007" sldId="2147483648"/>
              <pc:sldLayoutMk cId="423607330" sldId="2147483656"/>
              <ac:spMk id="2" creationId="{3835939B-E140-3B4A-8DC4-C6D38DCDD1EC}"/>
            </ac:spMkLst>
          </pc:spChg>
          <pc:spChg chg="mod">
            <ac:chgData name="Olivia Roma" userId="b93119fb-5707-4017-9648-40730b878768" providerId="ADAL" clId="{2E654FE6-7009-4C8A-886D-509D9849F9E5}" dt="2024-09-25T14:52:24.407" v="151" actId="14100"/>
            <ac:spMkLst>
              <pc:docMk/>
              <pc:sldMasterMk cId="3332792007" sldId="2147483648"/>
              <pc:sldLayoutMk cId="423607330" sldId="2147483656"/>
              <ac:spMk id="4" creationId="{452D7236-45F4-024F-9765-65BF1DB8E7DB}"/>
            </ac:spMkLst>
          </pc:spChg>
        </pc:sldLayoutChg>
        <pc:sldLayoutChg chg="addSp delSp modSp mod ord">
          <pc:chgData name="Olivia Roma" userId="b93119fb-5707-4017-9648-40730b878768" providerId="ADAL" clId="{2E654FE6-7009-4C8A-886D-509D9849F9E5}" dt="2024-09-25T15:19:42.859" v="238" actId="20578"/>
          <pc:sldLayoutMkLst>
            <pc:docMk/>
            <pc:sldMasterMk cId="3332792007" sldId="2147483648"/>
            <pc:sldLayoutMk cId="803042554" sldId="2147483657"/>
          </pc:sldLayoutMkLst>
          <pc:spChg chg="del mod">
            <ac:chgData name="Olivia Roma" userId="b93119fb-5707-4017-9648-40730b878768" providerId="ADAL" clId="{2E654FE6-7009-4C8A-886D-509D9849F9E5}" dt="2024-09-25T14:52:32.724" v="153" actId="478"/>
            <ac:spMkLst>
              <pc:docMk/>
              <pc:sldMasterMk cId="3332792007" sldId="2147483648"/>
              <pc:sldLayoutMk cId="803042554" sldId="2147483657"/>
              <ac:spMk id="2" creationId="{25CF48B7-7468-2C45-A96B-4D390383EEEF}"/>
            </ac:spMkLst>
          </pc:spChg>
          <pc:spChg chg="mod">
            <ac:chgData name="Olivia Roma" userId="b93119fb-5707-4017-9648-40730b878768" providerId="ADAL" clId="{2E654FE6-7009-4C8A-886D-509D9849F9E5}" dt="2024-09-25T14:41:25.634" v="5" actId="1076"/>
            <ac:spMkLst>
              <pc:docMk/>
              <pc:sldMasterMk cId="3332792007" sldId="2147483648"/>
              <pc:sldLayoutMk cId="803042554" sldId="2147483657"/>
              <ac:spMk id="3" creationId="{5317F7D4-0468-8E43-A88B-A1806808D15E}"/>
            </ac:spMkLst>
          </pc:spChg>
          <pc:spChg chg="del">
            <ac:chgData name="Olivia Roma" userId="b93119fb-5707-4017-9648-40730b878768" providerId="ADAL" clId="{2E654FE6-7009-4C8A-886D-509D9849F9E5}" dt="2024-09-25T14:52:32.724" v="153" actId="478"/>
            <ac:spMkLst>
              <pc:docMk/>
              <pc:sldMasterMk cId="3332792007" sldId="2147483648"/>
              <pc:sldLayoutMk cId="803042554" sldId="2147483657"/>
              <ac:spMk id="4" creationId="{4377AFF6-F9E7-2040-BD85-F8802C1DBFC8}"/>
            </ac:spMkLst>
          </pc:spChg>
          <pc:spChg chg="add mod">
            <ac:chgData name="Olivia Roma" userId="b93119fb-5707-4017-9648-40730b878768" providerId="ADAL" clId="{2E654FE6-7009-4C8A-886D-509D9849F9E5}" dt="2024-09-25T14:52:33.179" v="154"/>
            <ac:spMkLst>
              <pc:docMk/>
              <pc:sldMasterMk cId="3332792007" sldId="2147483648"/>
              <pc:sldLayoutMk cId="803042554" sldId="2147483657"/>
              <ac:spMk id="8" creationId="{E363940A-0F61-7E32-5C8F-E0A8404A9177}"/>
            </ac:spMkLst>
          </pc:spChg>
          <pc:spChg chg="add mod">
            <ac:chgData name="Olivia Roma" userId="b93119fb-5707-4017-9648-40730b878768" providerId="ADAL" clId="{2E654FE6-7009-4C8A-886D-509D9849F9E5}" dt="2024-09-25T14:52:33.179" v="154"/>
            <ac:spMkLst>
              <pc:docMk/>
              <pc:sldMasterMk cId="3332792007" sldId="2147483648"/>
              <pc:sldLayoutMk cId="803042554" sldId="2147483657"/>
              <ac:spMk id="9" creationId="{031B1F02-24C8-E42D-C051-2728A3DDBF50}"/>
            </ac:spMkLst>
          </pc:spChg>
        </pc:sldLayoutChg>
        <pc:sldLayoutChg chg="delSp mod">
          <pc:chgData name="Olivia Roma" userId="b93119fb-5707-4017-9648-40730b878768" providerId="ADAL" clId="{2E654FE6-7009-4C8A-886D-509D9849F9E5}" dt="2024-09-25T14:49:03.690" v="107" actId="478"/>
          <pc:sldLayoutMkLst>
            <pc:docMk/>
            <pc:sldMasterMk cId="3332792007" sldId="2147483648"/>
            <pc:sldLayoutMk cId="3694360481" sldId="2147483660"/>
          </pc:sldLayoutMkLst>
          <pc:spChg chg="del">
            <ac:chgData name="Olivia Roma" userId="b93119fb-5707-4017-9648-40730b878768" providerId="ADAL" clId="{2E654FE6-7009-4C8A-886D-509D9849F9E5}" dt="2024-09-25T14:49:03.690" v="107" actId="478"/>
            <ac:spMkLst>
              <pc:docMk/>
              <pc:sldMasterMk cId="3332792007" sldId="2147483648"/>
              <pc:sldLayoutMk cId="3694360481" sldId="2147483660"/>
              <ac:spMk id="12" creationId="{ADB10A46-0558-D336-4425-CE7409349D7E}"/>
            </ac:spMkLst>
          </pc:spChg>
        </pc:sldLayoutChg>
        <pc:sldLayoutChg chg="addSp delSp modSp mod ord">
          <pc:chgData name="Olivia Roma" userId="b93119fb-5707-4017-9648-40730b878768" providerId="ADAL" clId="{2E654FE6-7009-4C8A-886D-509D9849F9E5}" dt="2024-09-25T15:19:38.251" v="235" actId="20578"/>
          <pc:sldLayoutMkLst>
            <pc:docMk/>
            <pc:sldMasterMk cId="3332792007" sldId="2147483648"/>
            <pc:sldLayoutMk cId="4035434176" sldId="2147483661"/>
          </pc:sldLayoutMkLst>
          <pc:spChg chg="del mod">
            <ac:chgData name="Olivia Roma" userId="b93119fb-5707-4017-9648-40730b878768" providerId="ADAL" clId="{2E654FE6-7009-4C8A-886D-509D9849F9E5}" dt="2024-09-25T14:41:05.999" v="3" actId="478"/>
            <ac:spMkLst>
              <pc:docMk/>
              <pc:sldMasterMk cId="3332792007" sldId="2147483648"/>
              <pc:sldLayoutMk cId="4035434176" sldId="2147483661"/>
              <ac:spMk id="2" creationId="{54ED0367-8BBB-FB73-AE8C-5A9517620688}"/>
            </ac:spMkLst>
          </pc:spChg>
          <pc:spChg chg="add mod">
            <ac:chgData name="Olivia Roma" userId="b93119fb-5707-4017-9648-40730b878768" providerId="ADAL" clId="{2E654FE6-7009-4C8A-886D-509D9849F9E5}" dt="2024-09-25T14:41:31.231" v="8" actId="14100"/>
            <ac:spMkLst>
              <pc:docMk/>
              <pc:sldMasterMk cId="3332792007" sldId="2147483648"/>
              <pc:sldLayoutMk cId="4035434176" sldId="2147483661"/>
              <ac:spMk id="3" creationId="{634DCEF3-F6D1-FFF9-3B79-57D54B935D98}"/>
            </ac:spMkLst>
          </pc:spChg>
        </pc:sldLayoutChg>
        <pc:sldLayoutChg chg="addSp delSp modSp mod">
          <pc:chgData name="Olivia Roma" userId="b93119fb-5707-4017-9648-40730b878768" providerId="ADAL" clId="{2E654FE6-7009-4C8A-886D-509D9849F9E5}" dt="2024-09-25T14:44:49.122" v="14" actId="478"/>
          <pc:sldLayoutMkLst>
            <pc:docMk/>
            <pc:sldMasterMk cId="3332792007" sldId="2147483648"/>
            <pc:sldLayoutMk cId="1896053960" sldId="2147483662"/>
          </pc:sldLayoutMkLst>
          <pc:spChg chg="del">
            <ac:chgData name="Olivia Roma" userId="b93119fb-5707-4017-9648-40730b878768" providerId="ADAL" clId="{2E654FE6-7009-4C8A-886D-509D9849F9E5}" dt="2024-09-25T14:44:49.122" v="14" actId="478"/>
            <ac:spMkLst>
              <pc:docMk/>
              <pc:sldMasterMk cId="3332792007" sldId="2147483648"/>
              <pc:sldLayoutMk cId="1896053960" sldId="2147483662"/>
              <ac:spMk id="2" creationId="{3CC00979-726E-A8D4-D187-87A3BCF7C97E}"/>
            </ac:spMkLst>
          </pc:spChg>
          <pc:spChg chg="add mod">
            <ac:chgData name="Olivia Roma" userId="b93119fb-5707-4017-9648-40730b878768" providerId="ADAL" clId="{2E654FE6-7009-4C8A-886D-509D9849F9E5}" dt="2024-09-25T14:44:42.254" v="13"/>
            <ac:spMkLst>
              <pc:docMk/>
              <pc:sldMasterMk cId="3332792007" sldId="2147483648"/>
              <pc:sldLayoutMk cId="1896053960" sldId="2147483662"/>
              <ac:spMk id="3" creationId="{B10609B0-7D1A-3C5D-F724-2BE0D78CAEB4}"/>
            </ac:spMkLst>
          </pc:spChg>
          <pc:spChg chg="add mod">
            <ac:chgData name="Olivia Roma" userId="b93119fb-5707-4017-9648-40730b878768" providerId="ADAL" clId="{2E654FE6-7009-4C8A-886D-509D9849F9E5}" dt="2024-09-25T14:44:42.254" v="13"/>
            <ac:spMkLst>
              <pc:docMk/>
              <pc:sldMasterMk cId="3332792007" sldId="2147483648"/>
              <pc:sldLayoutMk cId="1896053960" sldId="2147483662"/>
              <ac:spMk id="4" creationId="{6963A0D8-DD14-81E1-3AA2-0FB5B2EBBF43}"/>
            </ac:spMkLst>
          </pc:spChg>
          <pc:spChg chg="add mod">
            <ac:chgData name="Olivia Roma" userId="b93119fb-5707-4017-9648-40730b878768" providerId="ADAL" clId="{2E654FE6-7009-4C8A-886D-509D9849F9E5}" dt="2024-09-25T14:44:42.254" v="13"/>
            <ac:spMkLst>
              <pc:docMk/>
              <pc:sldMasterMk cId="3332792007" sldId="2147483648"/>
              <pc:sldLayoutMk cId="1896053960" sldId="2147483662"/>
              <ac:spMk id="5" creationId="{7DC1EB73-E095-29FD-6245-C5978E75F850}"/>
            </ac:spMkLst>
          </pc:spChg>
          <pc:spChg chg="add mod">
            <ac:chgData name="Olivia Roma" userId="b93119fb-5707-4017-9648-40730b878768" providerId="ADAL" clId="{2E654FE6-7009-4C8A-886D-509D9849F9E5}" dt="2024-09-25T14:44:42.254" v="13"/>
            <ac:spMkLst>
              <pc:docMk/>
              <pc:sldMasterMk cId="3332792007" sldId="2147483648"/>
              <pc:sldLayoutMk cId="1896053960" sldId="2147483662"/>
              <ac:spMk id="6" creationId="{BF9D4832-DEAB-4E0B-B820-1CDE23DCE0C1}"/>
            </ac:spMkLst>
          </pc:spChg>
          <pc:spChg chg="add mod">
            <ac:chgData name="Olivia Roma" userId="b93119fb-5707-4017-9648-40730b878768" providerId="ADAL" clId="{2E654FE6-7009-4C8A-886D-509D9849F9E5}" dt="2024-09-25T14:44:42.254" v="13"/>
            <ac:spMkLst>
              <pc:docMk/>
              <pc:sldMasterMk cId="3332792007" sldId="2147483648"/>
              <pc:sldLayoutMk cId="1896053960" sldId="2147483662"/>
              <ac:spMk id="7" creationId="{FDF55B90-4E45-D3CC-2535-149BFF0A228E}"/>
            </ac:spMkLst>
          </pc:spChg>
          <pc:picChg chg="add mod">
            <ac:chgData name="Olivia Roma" userId="b93119fb-5707-4017-9648-40730b878768" providerId="ADAL" clId="{2E654FE6-7009-4C8A-886D-509D9849F9E5}" dt="2024-09-25T14:44:42.254" v="13"/>
            <ac:picMkLst>
              <pc:docMk/>
              <pc:sldMasterMk cId="3332792007" sldId="2147483648"/>
              <pc:sldLayoutMk cId="1896053960" sldId="2147483662"/>
              <ac:picMk id="8" creationId="{25C40096-6144-EB69-8464-53D99815CDD3}"/>
            </ac:picMkLst>
          </pc:picChg>
        </pc:sldLayoutChg>
        <pc:sldLayoutChg chg="addSp delSp modSp mod">
          <pc:chgData name="Olivia Roma" userId="b93119fb-5707-4017-9648-40730b878768" providerId="ADAL" clId="{2E654FE6-7009-4C8A-886D-509D9849F9E5}" dt="2024-09-25T15:24:42.028" v="483" actId="1076"/>
          <pc:sldLayoutMkLst>
            <pc:docMk/>
            <pc:sldMasterMk cId="3332792007" sldId="2147483648"/>
            <pc:sldLayoutMk cId="324457207" sldId="2147483663"/>
          </pc:sldLayoutMkLst>
          <pc:spChg chg="del">
            <ac:chgData name="Olivia Roma" userId="b93119fb-5707-4017-9648-40730b878768" providerId="ADAL" clId="{2E654FE6-7009-4C8A-886D-509D9849F9E5}" dt="2024-09-25T14:51:44.620" v="130" actId="478"/>
            <ac:spMkLst>
              <pc:docMk/>
              <pc:sldMasterMk cId="3332792007" sldId="2147483648"/>
              <pc:sldLayoutMk cId="324457207" sldId="2147483663"/>
              <ac:spMk id="2" creationId="{F40363BA-0E45-024C-8F2F-A9D8EC171E99}"/>
            </ac:spMkLst>
          </pc:spChg>
          <pc:spChg chg="mod">
            <ac:chgData name="Olivia Roma" userId="b93119fb-5707-4017-9648-40730b878768" providerId="ADAL" clId="{2E654FE6-7009-4C8A-886D-509D9849F9E5}" dt="2024-09-25T14:51:59.229" v="137" actId="14100"/>
            <ac:spMkLst>
              <pc:docMk/>
              <pc:sldMasterMk cId="3332792007" sldId="2147483648"/>
              <pc:sldLayoutMk cId="324457207" sldId="2147483663"/>
              <ac:spMk id="3" creationId="{F696BD17-FBDE-F84B-972A-8AE14E82E981}"/>
            </ac:spMkLst>
          </pc:spChg>
          <pc:spChg chg="del">
            <ac:chgData name="Olivia Roma" userId="b93119fb-5707-4017-9648-40730b878768" providerId="ADAL" clId="{2E654FE6-7009-4C8A-886D-509D9849F9E5}" dt="2024-09-25T14:45:34.164" v="38" actId="478"/>
            <ac:spMkLst>
              <pc:docMk/>
              <pc:sldMasterMk cId="3332792007" sldId="2147483648"/>
              <pc:sldLayoutMk cId="324457207" sldId="2147483663"/>
              <ac:spMk id="4" creationId="{1A4C57BC-827B-EE48-8BD7-D35A7F7DFA12}"/>
            </ac:spMkLst>
          </pc:spChg>
          <pc:spChg chg="del">
            <ac:chgData name="Olivia Roma" userId="b93119fb-5707-4017-9648-40730b878768" providerId="ADAL" clId="{2E654FE6-7009-4C8A-886D-509D9849F9E5}" dt="2024-09-25T14:45:13.750" v="16" actId="478"/>
            <ac:spMkLst>
              <pc:docMk/>
              <pc:sldMasterMk cId="3332792007" sldId="2147483648"/>
              <pc:sldLayoutMk cId="324457207" sldId="2147483663"/>
              <ac:spMk id="5" creationId="{613E57CE-0EF9-4340-8727-406D44D2C541}"/>
            </ac:spMkLst>
          </pc:spChg>
          <pc:spChg chg="mod">
            <ac:chgData name="Olivia Roma" userId="b93119fb-5707-4017-9648-40730b878768" providerId="ADAL" clId="{2E654FE6-7009-4C8A-886D-509D9849F9E5}" dt="2024-09-25T15:24:42.028" v="483" actId="1076"/>
            <ac:spMkLst>
              <pc:docMk/>
              <pc:sldMasterMk cId="3332792007" sldId="2147483648"/>
              <pc:sldLayoutMk cId="324457207" sldId="2147483663"/>
              <ac:spMk id="6" creationId="{A92A37A9-75BF-DD4D-9D88-3D9EB4570F45}"/>
            </ac:spMkLst>
          </pc:spChg>
          <pc:spChg chg="add mod ord">
            <ac:chgData name="Olivia Roma" userId="b93119fb-5707-4017-9648-40730b878768" providerId="ADAL" clId="{2E654FE6-7009-4C8A-886D-509D9849F9E5}" dt="2024-09-25T14:46:02.900" v="74" actId="14100"/>
            <ac:spMkLst>
              <pc:docMk/>
              <pc:sldMasterMk cId="3332792007" sldId="2147483648"/>
              <pc:sldLayoutMk cId="324457207" sldId="2147483663"/>
              <ac:spMk id="7" creationId="{6401E55B-2019-6BCA-4B15-31117821D49C}"/>
            </ac:spMkLst>
          </pc:spChg>
          <pc:spChg chg="add mod">
            <ac:chgData name="Olivia Roma" userId="b93119fb-5707-4017-9648-40730b878768" providerId="ADAL" clId="{2E654FE6-7009-4C8A-886D-509D9849F9E5}" dt="2024-09-25T14:51:53.107" v="135" actId="1076"/>
            <ac:spMkLst>
              <pc:docMk/>
              <pc:sldMasterMk cId="3332792007" sldId="2147483648"/>
              <pc:sldLayoutMk cId="324457207" sldId="2147483663"/>
              <ac:spMk id="8" creationId="{BD297343-9629-1011-27B1-761E9AA69548}"/>
            </ac:spMkLst>
          </pc:spChg>
        </pc:sldLayoutChg>
        <pc:sldLayoutChg chg="addSp modSp mod">
          <pc:chgData name="Olivia Roma" userId="b93119fb-5707-4017-9648-40730b878768" providerId="ADAL" clId="{2E654FE6-7009-4C8A-886D-509D9849F9E5}" dt="2024-09-25T14:56:05.951" v="208" actId="14100"/>
          <pc:sldLayoutMkLst>
            <pc:docMk/>
            <pc:sldMasterMk cId="3332792007" sldId="2147483648"/>
            <pc:sldLayoutMk cId="3196115795" sldId="2147483664"/>
          </pc:sldLayoutMkLst>
          <pc:spChg chg="add mod">
            <ac:chgData name="Olivia Roma" userId="b93119fb-5707-4017-9648-40730b878768" providerId="ADAL" clId="{2E654FE6-7009-4C8A-886D-509D9849F9E5}" dt="2024-09-25T14:56:05.951" v="208" actId="14100"/>
            <ac:spMkLst>
              <pc:docMk/>
              <pc:sldMasterMk cId="3332792007" sldId="2147483648"/>
              <pc:sldLayoutMk cId="3196115795" sldId="2147483664"/>
              <ac:spMk id="2" creationId="{A26C24C1-2789-52FE-D78A-A4AFFC43A8DA}"/>
            </ac:spMkLst>
          </pc:spChg>
          <pc:spChg chg="add mod">
            <ac:chgData name="Olivia Roma" userId="b93119fb-5707-4017-9648-40730b878768" providerId="ADAL" clId="{2E654FE6-7009-4C8A-886D-509D9849F9E5}" dt="2024-09-25T14:55:52.094" v="204" actId="1076"/>
            <ac:spMkLst>
              <pc:docMk/>
              <pc:sldMasterMk cId="3332792007" sldId="2147483648"/>
              <pc:sldLayoutMk cId="3196115795" sldId="2147483664"/>
              <ac:spMk id="3" creationId="{7227D923-6D2C-C2DF-1569-90166DFB33EF}"/>
            </ac:spMkLst>
          </pc:spChg>
          <pc:spChg chg="add mod">
            <ac:chgData name="Olivia Roma" userId="b93119fb-5707-4017-9648-40730b878768" providerId="ADAL" clId="{2E654FE6-7009-4C8A-886D-509D9849F9E5}" dt="2024-09-25T14:55:55.197" v="205" actId="1076"/>
            <ac:spMkLst>
              <pc:docMk/>
              <pc:sldMasterMk cId="3332792007" sldId="2147483648"/>
              <pc:sldLayoutMk cId="3196115795" sldId="2147483664"/>
              <ac:spMk id="4" creationId="{3EEEC8C6-8FAE-0353-4B66-9C854ED20BE5}"/>
            </ac:spMkLst>
          </pc:spChg>
          <pc:spChg chg="add mod">
            <ac:chgData name="Olivia Roma" userId="b93119fb-5707-4017-9648-40730b878768" providerId="ADAL" clId="{2E654FE6-7009-4C8A-886D-509D9849F9E5}" dt="2024-09-25T14:55:57.579" v="206" actId="1076"/>
            <ac:spMkLst>
              <pc:docMk/>
              <pc:sldMasterMk cId="3332792007" sldId="2147483648"/>
              <pc:sldLayoutMk cId="3196115795" sldId="2147483664"/>
              <ac:spMk id="5" creationId="{E126F2E5-ECA2-587D-67DF-1AEA17E84E43}"/>
            </ac:spMkLst>
          </pc:spChg>
          <pc:spChg chg="add mod">
            <ac:chgData name="Olivia Roma" userId="b93119fb-5707-4017-9648-40730b878768" providerId="ADAL" clId="{2E654FE6-7009-4C8A-886D-509D9849F9E5}" dt="2024-09-25T14:56:01.831" v="207" actId="1076"/>
            <ac:spMkLst>
              <pc:docMk/>
              <pc:sldMasterMk cId="3332792007" sldId="2147483648"/>
              <pc:sldLayoutMk cId="3196115795" sldId="2147483664"/>
              <ac:spMk id="6" creationId="{D109A1A4-E562-88E5-3BDA-B6EC7247D857}"/>
            </ac:spMkLst>
          </pc:spChg>
          <pc:spChg chg="add mod">
            <ac:chgData name="Olivia Roma" userId="b93119fb-5707-4017-9648-40730b878768" providerId="ADAL" clId="{2E654FE6-7009-4C8A-886D-509D9849F9E5}" dt="2024-09-25T14:55:52.094" v="204" actId="1076"/>
            <ac:spMkLst>
              <pc:docMk/>
              <pc:sldMasterMk cId="3332792007" sldId="2147483648"/>
              <pc:sldLayoutMk cId="3196115795" sldId="2147483664"/>
              <ac:spMk id="7" creationId="{08D42ED4-AB46-2579-8C6E-2BB1DF82D9D2}"/>
            </ac:spMkLst>
          </pc:spChg>
          <pc:spChg chg="add mod">
            <ac:chgData name="Olivia Roma" userId="b93119fb-5707-4017-9648-40730b878768" providerId="ADAL" clId="{2E654FE6-7009-4C8A-886D-509D9849F9E5}" dt="2024-09-25T14:55:52.094" v="204" actId="1076"/>
            <ac:spMkLst>
              <pc:docMk/>
              <pc:sldMasterMk cId="3332792007" sldId="2147483648"/>
              <pc:sldLayoutMk cId="3196115795" sldId="2147483664"/>
              <ac:spMk id="8" creationId="{A1438A6A-7050-ADE8-BAB4-E6F69F2FB360}"/>
            </ac:spMkLst>
          </pc:spChg>
          <pc:spChg chg="add mod">
            <ac:chgData name="Olivia Roma" userId="b93119fb-5707-4017-9648-40730b878768" providerId="ADAL" clId="{2E654FE6-7009-4C8A-886D-509D9849F9E5}" dt="2024-09-25T14:55:52.094" v="204" actId="1076"/>
            <ac:spMkLst>
              <pc:docMk/>
              <pc:sldMasterMk cId="3332792007" sldId="2147483648"/>
              <pc:sldLayoutMk cId="3196115795" sldId="2147483664"/>
              <ac:spMk id="9" creationId="{3221B635-0704-61C5-2E42-DC0D09135A92}"/>
            </ac:spMkLst>
          </pc:spChg>
          <pc:spChg chg="add mod">
            <ac:chgData name="Olivia Roma" userId="b93119fb-5707-4017-9648-40730b878768" providerId="ADAL" clId="{2E654FE6-7009-4C8A-886D-509D9849F9E5}" dt="2024-09-25T14:55:55.197" v="205" actId="1076"/>
            <ac:spMkLst>
              <pc:docMk/>
              <pc:sldMasterMk cId="3332792007" sldId="2147483648"/>
              <pc:sldLayoutMk cId="3196115795" sldId="2147483664"/>
              <ac:spMk id="10" creationId="{C2BAD025-CDEF-050E-4353-36413652346C}"/>
            </ac:spMkLst>
          </pc:spChg>
          <pc:spChg chg="add mod">
            <ac:chgData name="Olivia Roma" userId="b93119fb-5707-4017-9648-40730b878768" providerId="ADAL" clId="{2E654FE6-7009-4C8A-886D-509D9849F9E5}" dt="2024-09-25T14:55:55.197" v="205" actId="1076"/>
            <ac:spMkLst>
              <pc:docMk/>
              <pc:sldMasterMk cId="3332792007" sldId="2147483648"/>
              <pc:sldLayoutMk cId="3196115795" sldId="2147483664"/>
              <ac:spMk id="11" creationId="{29A5F61F-3581-18A0-95C4-B95D9300FA3F}"/>
            </ac:spMkLst>
          </pc:spChg>
          <pc:spChg chg="add mod">
            <ac:chgData name="Olivia Roma" userId="b93119fb-5707-4017-9648-40730b878768" providerId="ADAL" clId="{2E654FE6-7009-4C8A-886D-509D9849F9E5}" dt="2024-09-25T14:55:55.197" v="205" actId="1076"/>
            <ac:spMkLst>
              <pc:docMk/>
              <pc:sldMasterMk cId="3332792007" sldId="2147483648"/>
              <pc:sldLayoutMk cId="3196115795" sldId="2147483664"/>
              <ac:spMk id="12" creationId="{491AA26E-EC7D-2254-6656-9F8EB25D7B99}"/>
            </ac:spMkLst>
          </pc:spChg>
          <pc:spChg chg="add mod">
            <ac:chgData name="Olivia Roma" userId="b93119fb-5707-4017-9648-40730b878768" providerId="ADAL" clId="{2E654FE6-7009-4C8A-886D-509D9849F9E5}" dt="2024-09-25T14:55:57.579" v="206" actId="1076"/>
            <ac:spMkLst>
              <pc:docMk/>
              <pc:sldMasterMk cId="3332792007" sldId="2147483648"/>
              <pc:sldLayoutMk cId="3196115795" sldId="2147483664"/>
              <ac:spMk id="13" creationId="{2A9416DF-06E9-C64A-8469-B573B24DE5C3}"/>
            </ac:spMkLst>
          </pc:spChg>
          <pc:spChg chg="add mod">
            <ac:chgData name="Olivia Roma" userId="b93119fb-5707-4017-9648-40730b878768" providerId="ADAL" clId="{2E654FE6-7009-4C8A-886D-509D9849F9E5}" dt="2024-09-25T14:55:57.579" v="206" actId="1076"/>
            <ac:spMkLst>
              <pc:docMk/>
              <pc:sldMasterMk cId="3332792007" sldId="2147483648"/>
              <pc:sldLayoutMk cId="3196115795" sldId="2147483664"/>
              <ac:spMk id="14" creationId="{28AEF301-5DFF-06C7-7285-2D0B0C61C7E8}"/>
            </ac:spMkLst>
          </pc:spChg>
          <pc:spChg chg="add mod">
            <ac:chgData name="Olivia Roma" userId="b93119fb-5707-4017-9648-40730b878768" providerId="ADAL" clId="{2E654FE6-7009-4C8A-886D-509D9849F9E5}" dt="2024-09-25T14:55:57.579" v="206" actId="1076"/>
            <ac:spMkLst>
              <pc:docMk/>
              <pc:sldMasterMk cId="3332792007" sldId="2147483648"/>
              <pc:sldLayoutMk cId="3196115795" sldId="2147483664"/>
              <ac:spMk id="15" creationId="{6FD514C0-56AC-29C5-5426-F1FA0470C60E}"/>
            </ac:spMkLst>
          </pc:spChg>
          <pc:spChg chg="add mod">
            <ac:chgData name="Olivia Roma" userId="b93119fb-5707-4017-9648-40730b878768" providerId="ADAL" clId="{2E654FE6-7009-4C8A-886D-509D9849F9E5}" dt="2024-09-25T14:56:01.831" v="207" actId="1076"/>
            <ac:spMkLst>
              <pc:docMk/>
              <pc:sldMasterMk cId="3332792007" sldId="2147483648"/>
              <pc:sldLayoutMk cId="3196115795" sldId="2147483664"/>
              <ac:spMk id="16" creationId="{DA437B3D-200C-680C-BC5D-D6B4DF47FAFA}"/>
            </ac:spMkLst>
          </pc:spChg>
          <pc:spChg chg="add mod">
            <ac:chgData name="Olivia Roma" userId="b93119fb-5707-4017-9648-40730b878768" providerId="ADAL" clId="{2E654FE6-7009-4C8A-886D-509D9849F9E5}" dt="2024-09-25T14:56:01.831" v="207" actId="1076"/>
            <ac:spMkLst>
              <pc:docMk/>
              <pc:sldMasterMk cId="3332792007" sldId="2147483648"/>
              <pc:sldLayoutMk cId="3196115795" sldId="2147483664"/>
              <ac:spMk id="17" creationId="{02D1A821-295D-0811-A2F1-12844F67AE56}"/>
            </ac:spMkLst>
          </pc:spChg>
          <pc:spChg chg="add mod">
            <ac:chgData name="Olivia Roma" userId="b93119fb-5707-4017-9648-40730b878768" providerId="ADAL" clId="{2E654FE6-7009-4C8A-886D-509D9849F9E5}" dt="2024-09-25T14:56:01.831" v="207" actId="1076"/>
            <ac:spMkLst>
              <pc:docMk/>
              <pc:sldMasterMk cId="3332792007" sldId="2147483648"/>
              <pc:sldLayoutMk cId="3196115795" sldId="2147483664"/>
              <ac:spMk id="18" creationId="{08B86EA3-AD15-2FC7-97B4-DAD37FA368EA}"/>
            </ac:spMkLst>
          </pc:spChg>
        </pc:sldLayoutChg>
        <pc:sldLayoutChg chg="addSp delSp modSp mod ord">
          <pc:chgData name="Olivia Roma" userId="b93119fb-5707-4017-9648-40730b878768" providerId="ADAL" clId="{2E654FE6-7009-4C8A-886D-509D9849F9E5}" dt="2024-09-25T15:19:44.996" v="239" actId="20578"/>
          <pc:sldLayoutMkLst>
            <pc:docMk/>
            <pc:sldMasterMk cId="3332792007" sldId="2147483648"/>
            <pc:sldLayoutMk cId="264524793" sldId="2147483665"/>
          </pc:sldLayoutMkLst>
          <pc:spChg chg="del">
            <ac:chgData name="Olivia Roma" userId="b93119fb-5707-4017-9648-40730b878768" providerId="ADAL" clId="{2E654FE6-7009-4C8A-886D-509D9849F9E5}" dt="2024-09-25T15:10:29.971" v="213" actId="478"/>
            <ac:spMkLst>
              <pc:docMk/>
              <pc:sldMasterMk cId="3332792007" sldId="2147483648"/>
              <pc:sldLayoutMk cId="264524793" sldId="2147483665"/>
              <ac:spMk id="2" creationId="{BAC151BF-9122-473F-7085-0EA73BDCDA61}"/>
            </ac:spMkLst>
          </pc:spChg>
          <pc:spChg chg="add mod">
            <ac:chgData name="Olivia Roma" userId="b93119fb-5707-4017-9648-40730b878768" providerId="ADAL" clId="{2E654FE6-7009-4C8A-886D-509D9849F9E5}" dt="2024-09-25T15:10:30.502" v="214"/>
            <ac:spMkLst>
              <pc:docMk/>
              <pc:sldMasterMk cId="3332792007" sldId="2147483648"/>
              <pc:sldLayoutMk cId="264524793" sldId="2147483665"/>
              <ac:spMk id="3" creationId="{88585802-1A49-B0C4-8016-B3285D739FD1}"/>
            </ac:spMkLst>
          </pc:spChg>
          <pc:spChg chg="add mod">
            <ac:chgData name="Olivia Roma" userId="b93119fb-5707-4017-9648-40730b878768" providerId="ADAL" clId="{2E654FE6-7009-4C8A-886D-509D9849F9E5}" dt="2024-09-25T15:10:30.502" v="214"/>
            <ac:spMkLst>
              <pc:docMk/>
              <pc:sldMasterMk cId="3332792007" sldId="2147483648"/>
              <pc:sldLayoutMk cId="264524793" sldId="2147483665"/>
              <ac:spMk id="5" creationId="{99BCB860-758B-2798-AD54-2058184F60D2}"/>
            </ac:spMkLst>
          </pc:spChg>
          <pc:picChg chg="add mod">
            <ac:chgData name="Olivia Roma" userId="b93119fb-5707-4017-9648-40730b878768" providerId="ADAL" clId="{2E654FE6-7009-4C8A-886D-509D9849F9E5}" dt="2024-09-25T15:10:30.502" v="214"/>
            <ac:picMkLst>
              <pc:docMk/>
              <pc:sldMasterMk cId="3332792007" sldId="2147483648"/>
              <pc:sldLayoutMk cId="264524793" sldId="2147483665"/>
              <ac:picMk id="4" creationId="{129EC73D-0716-8FF2-7806-C3EC7797E0E1}"/>
            </ac:picMkLst>
          </pc:picChg>
          <pc:picChg chg="add mod">
            <ac:chgData name="Olivia Roma" userId="b93119fb-5707-4017-9648-40730b878768" providerId="ADAL" clId="{2E654FE6-7009-4C8A-886D-509D9849F9E5}" dt="2024-09-25T15:10:30.502" v="214"/>
            <ac:picMkLst>
              <pc:docMk/>
              <pc:sldMasterMk cId="3332792007" sldId="2147483648"/>
              <pc:sldLayoutMk cId="264524793" sldId="2147483665"/>
              <ac:picMk id="6" creationId="{382DC2A0-7445-AAEE-9459-42F1DDCFB1E4}"/>
            </ac:picMkLst>
          </pc:picChg>
        </pc:sldLayoutChg>
      </pc:sldMasterChg>
    </pc:docChg>
  </pc:docChgLst>
  <pc:docChgLst>
    <pc:chgData name="Rachel Sanders" userId="e6bc6854-4627-4f87-9a6c-04535aeffc77" providerId="ADAL" clId="{6A624662-202F-4776-A12D-7EBD89C5058A}"/>
    <pc:docChg chg="undo custSel modSld modMainMaster">
      <pc:chgData name="Rachel Sanders" userId="e6bc6854-4627-4f87-9a6c-04535aeffc77" providerId="ADAL" clId="{6A624662-202F-4776-A12D-7EBD89C5058A}" dt="2024-10-07T08:42:37.271" v="16" actId="1076"/>
      <pc:docMkLst>
        <pc:docMk/>
      </pc:docMkLst>
      <pc:sldChg chg="addSp delSp modSp mod">
        <pc:chgData name="Rachel Sanders" userId="e6bc6854-4627-4f87-9a6c-04535aeffc77" providerId="ADAL" clId="{6A624662-202F-4776-A12D-7EBD89C5058A}" dt="2024-10-07T08:42:37.271" v="16" actId="1076"/>
        <pc:sldMkLst>
          <pc:docMk/>
          <pc:sldMk cId="2397084925" sldId="279"/>
        </pc:sldMkLst>
        <pc:spChg chg="add del mod">
          <ac:chgData name="Rachel Sanders" userId="e6bc6854-4627-4f87-9a6c-04535aeffc77" providerId="ADAL" clId="{6A624662-202F-4776-A12D-7EBD89C5058A}" dt="2024-10-07T08:42:37.271" v="16" actId="1076"/>
          <ac:spMkLst>
            <pc:docMk/>
            <pc:sldMk cId="2397084925" sldId="279"/>
            <ac:spMk id="12" creationId="{9F2F7C86-680D-40E7-0A3B-CC51B9102337}"/>
          </ac:spMkLst>
        </pc:spChg>
        <pc:picChg chg="del">
          <ac:chgData name="Rachel Sanders" userId="e6bc6854-4627-4f87-9a6c-04535aeffc77" providerId="ADAL" clId="{6A624662-202F-4776-A12D-7EBD89C5058A}" dt="2024-10-07T08:42:16.623" v="12" actId="478"/>
          <ac:picMkLst>
            <pc:docMk/>
            <pc:sldMk cId="2397084925" sldId="279"/>
            <ac:picMk id="5" creationId="{C52BD5F0-B570-6084-0224-207A4AA216A5}"/>
          </ac:picMkLst>
        </pc:picChg>
        <pc:picChg chg="add mod ord modCrop">
          <ac:chgData name="Rachel Sanders" userId="e6bc6854-4627-4f87-9a6c-04535aeffc77" providerId="ADAL" clId="{6A624662-202F-4776-A12D-7EBD89C5058A}" dt="2024-10-07T08:42:32.148" v="15" actId="1076"/>
          <ac:picMkLst>
            <pc:docMk/>
            <pc:sldMk cId="2397084925" sldId="279"/>
            <ac:picMk id="10" creationId="{CD24B4F7-9C50-C275-1100-F2FEB55ED719}"/>
          </ac:picMkLst>
        </pc:picChg>
      </pc:sldChg>
      <pc:sldMasterChg chg="modSldLayout">
        <pc:chgData name="Rachel Sanders" userId="e6bc6854-4627-4f87-9a6c-04535aeffc77" providerId="ADAL" clId="{6A624662-202F-4776-A12D-7EBD89C5058A}" dt="2024-09-25T15:25:25.342" v="3" actId="962"/>
        <pc:sldMasterMkLst>
          <pc:docMk/>
          <pc:sldMasterMk cId="3332792007" sldId="2147483648"/>
        </pc:sldMasterMkLst>
        <pc:sldLayoutChg chg="addSp delSp modSp mod">
          <pc:chgData name="Rachel Sanders" userId="e6bc6854-4627-4f87-9a6c-04535aeffc77" providerId="ADAL" clId="{6A624662-202F-4776-A12D-7EBD89C5058A}" dt="2024-09-25T15:25:25.342" v="3" actId="962"/>
          <pc:sldLayoutMkLst>
            <pc:docMk/>
            <pc:sldMasterMk cId="3332792007" sldId="2147483648"/>
            <pc:sldLayoutMk cId="264524793" sldId="2147483665"/>
          </pc:sldLayoutMkLst>
          <pc:picChg chg="del">
            <ac:chgData name="Rachel Sanders" userId="e6bc6854-4627-4f87-9a6c-04535aeffc77" providerId="ADAL" clId="{6A624662-202F-4776-A12D-7EBD89C5058A}" dt="2024-09-25T15:25:22.990" v="0" actId="478"/>
            <ac:picMkLst>
              <pc:docMk/>
              <pc:sldMasterMk cId="3332792007" sldId="2147483648"/>
              <pc:sldLayoutMk cId="264524793" sldId="2147483665"/>
              <ac:picMk id="4" creationId="{129EC73D-0716-8FF2-7806-C3EC7797E0E1}"/>
            </ac:picMkLst>
          </pc:picChg>
          <pc:picChg chg="add mod">
            <ac:chgData name="Rachel Sanders" userId="e6bc6854-4627-4f87-9a6c-04535aeffc77" providerId="ADAL" clId="{6A624662-202F-4776-A12D-7EBD89C5058A}" dt="2024-09-25T15:25:25.342" v="3" actId="962"/>
            <ac:picMkLst>
              <pc:docMk/>
              <pc:sldMasterMk cId="3332792007" sldId="2147483648"/>
              <pc:sldLayoutMk cId="264524793" sldId="2147483665"/>
              <ac:picMk id="7" creationId="{C24C30D9-195C-8132-405C-1E9AAC519DF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756BD2-000F-6305-53CB-4A4977A391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C90B3-F168-0438-8F1D-CA32CD5E4C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1A53E-7DB4-4EC0-A3B1-4C8D61F19078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CF056-F220-6265-AE7B-699DA34BD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9CCA3-58DC-2C8C-FF31-D49224675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6E9CF-DCEE-4B9D-8CB5-063465BD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0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640A9-67F8-4868-86DB-020E3E38501F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9532-F2CA-4F56-A19C-0BBDF1445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9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Slide sample #1 – Right click and select layout for other layout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33355-053B-6F48-80AB-B1C20D00E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7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99532-F2CA-4F56-A19C-0BBDF14457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C753-6E5D-0145-BA25-03B909F4B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2054"/>
            <a:ext cx="10515600" cy="8478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9C8"/>
                </a:solidFill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24489-8CC0-F24A-8A88-9CC4BBEA4A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1376" y="1779904"/>
            <a:ext cx="7202424" cy="37887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Few bullet points about the presenter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485A205-0644-0847-81A7-1F148661350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38606" y="1889620"/>
            <a:ext cx="2113026" cy="2017214"/>
          </a:xfrm>
          <a:prstGeom prst="ellipse">
            <a:avLst/>
          </a:prstGeom>
          <a:ln w="38100">
            <a:solidFill>
              <a:srgbClr val="0089C8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</a:t>
            </a:r>
          </a:p>
          <a:p>
            <a:r>
              <a:rPr lang="en-US"/>
              <a:t>Headshot</a:t>
            </a:r>
          </a:p>
        </p:txBody>
      </p:sp>
    </p:spTree>
    <p:extLst>
      <p:ext uri="{BB962C8B-B14F-4D97-AF65-F5344CB8AC3E}">
        <p14:creationId xmlns:p14="http://schemas.microsoft.com/office/powerpoint/2010/main" val="3694360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939B-E140-3B4A-8DC4-C6D38DCD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5911"/>
            <a:ext cx="3932237" cy="128365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89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8AF0A-64EE-6C49-8869-7FDEC5884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7236-45F4-024F-9765-65BF1DB8E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7274"/>
            <a:ext cx="3932237" cy="35217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7F7D4-0468-8E43-A88B-A1806808D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63940A-0F61-7E32-5C8F-E0A8404A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5911"/>
            <a:ext cx="3932237" cy="128365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89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31B1F02-24C8-E42D-C051-2728A3DDB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7274"/>
            <a:ext cx="3932237" cy="35217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04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585802-1A49-B0C4-8016-B3285D739FD1}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008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BCB860-758B-2798-AD54-2058184F60D2}"/>
              </a:ext>
            </a:extLst>
          </p:cNvPr>
          <p:cNvSpPr/>
          <p:nvPr userDrawn="1"/>
        </p:nvSpPr>
        <p:spPr>
          <a:xfrm>
            <a:off x="0" y="723900"/>
            <a:ext cx="12192000" cy="114300"/>
          </a:xfrm>
          <a:prstGeom prst="rect">
            <a:avLst/>
          </a:prstGeom>
          <a:solidFill>
            <a:srgbClr val="8DC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82DC2A0-7445-AAEE-9459-42F1DDCFB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927" y="105962"/>
            <a:ext cx="2455078" cy="61376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6" descr="A banner with text and a logo&#10;&#10;Description automatically generated">
            <a:extLst>
              <a:ext uri="{FF2B5EF4-FFF2-40B4-BE49-F238E27FC236}">
                <a16:creationId xmlns:a16="http://schemas.microsoft.com/office/drawing/2014/main" id="{C24C30D9-195C-8132-405C-1E9AAC519D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5670" y="807493"/>
            <a:ext cx="7620660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24C1-2789-52FE-D78A-A4AFFC43A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1223"/>
            <a:ext cx="2055829" cy="7172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9C8"/>
                </a:solidFill>
              </a:defRPr>
            </a:lvl1pPr>
          </a:lstStyle>
          <a:p>
            <a:r>
              <a:rPr lang="en-US"/>
              <a:t>Panel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7D923-6D2C-C2DF-1569-90166DFB33E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1279" y="2153570"/>
            <a:ext cx="2113026" cy="2017214"/>
          </a:xfrm>
          <a:prstGeom prst="ellipse">
            <a:avLst/>
          </a:prstGeom>
          <a:ln w="38100">
            <a:solidFill>
              <a:srgbClr val="0089C8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</a:t>
            </a:r>
          </a:p>
          <a:p>
            <a:r>
              <a:rPr lang="en-US"/>
              <a:t>Headshot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EEC8C6-8FAE-0353-4B66-9C854ED20BE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415733" y="2155141"/>
            <a:ext cx="2113026" cy="2017214"/>
          </a:xfrm>
          <a:prstGeom prst="ellipse">
            <a:avLst/>
          </a:prstGeom>
          <a:ln w="38100">
            <a:solidFill>
              <a:srgbClr val="0089C8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</a:t>
            </a:r>
          </a:p>
          <a:p>
            <a:r>
              <a:rPr lang="en-US"/>
              <a:t>Headshot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126F2E5-ECA2-587D-67DF-1AEA17E84E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49039" y="2156713"/>
            <a:ext cx="2113026" cy="2017214"/>
          </a:xfrm>
          <a:prstGeom prst="ellipse">
            <a:avLst/>
          </a:prstGeom>
          <a:ln w="38100">
            <a:solidFill>
              <a:srgbClr val="0089C8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</a:t>
            </a:r>
          </a:p>
          <a:p>
            <a:r>
              <a:rPr lang="en-US"/>
              <a:t>Headshot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109A1A4-E562-88E5-3BDA-B6EC7247D85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263492" y="2177138"/>
            <a:ext cx="2113026" cy="2017214"/>
          </a:xfrm>
          <a:prstGeom prst="ellipse">
            <a:avLst/>
          </a:prstGeom>
          <a:ln w="38100">
            <a:solidFill>
              <a:srgbClr val="0089C8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Add</a:t>
            </a:r>
          </a:p>
          <a:p>
            <a:r>
              <a:rPr lang="en-US"/>
              <a:t>Headshot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D42ED4-AB46-2579-8C6E-2BB1DF82D9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25627" y="4447067"/>
            <a:ext cx="2658975" cy="462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89C8"/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438A6A-7050-ADE8-BAB4-E6F69F2FB36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25627" y="4913792"/>
            <a:ext cx="2658975" cy="462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8DC73F"/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21B635-0704-61C5-2E42-DC0D09135A9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25627" y="5376652"/>
            <a:ext cx="2658975" cy="462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BAD025-CDEF-050E-4353-36413652346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53202" y="4448638"/>
            <a:ext cx="2658975" cy="462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89C8"/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A5F61F-3581-18A0-95C4-B95D9300FA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53202" y="4915363"/>
            <a:ext cx="2658975" cy="462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8DC73F"/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1AA26E-EC7D-2254-6656-9F8EB25D7B9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253202" y="5378223"/>
            <a:ext cx="2658975" cy="462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9416DF-06E9-C64A-8469-B573B24DE5C3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80777" y="4459636"/>
            <a:ext cx="2658975" cy="462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89C8"/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AEF301-5DFF-06C7-7285-2D0B0C61C7E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80777" y="4926361"/>
            <a:ext cx="2658975" cy="462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8DC73F"/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D514C0-56AC-29C5-5426-F1FA0470C60E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280777" y="5389221"/>
            <a:ext cx="2658975" cy="462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37B3D-200C-680C-BC5D-D6B4DF47FAF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9298925" y="4461207"/>
            <a:ext cx="2658975" cy="462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89C8"/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D1A821-295D-0811-A2F1-12844F67AE5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298925" y="4927932"/>
            <a:ext cx="2658975" cy="462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8DC73F"/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Company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8B86EA3-AD15-2FC7-97B4-DAD37FA368E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9298925" y="5390792"/>
            <a:ext cx="2658975" cy="462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1500" b="1">
                <a:solidFill>
                  <a:srgbClr val="F7941D"/>
                </a:solidFill>
              </a:defRPr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9611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C753-6E5D-0145-BA25-03B909F4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272"/>
            <a:ext cx="10515600" cy="981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9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24489-8CC0-F24A-8A88-9CC4BBEA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287"/>
            <a:ext cx="10515600" cy="3723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7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3A71-4E53-C541-8B9A-7E257D02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89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C47C9-C470-0648-8851-6D6895F44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5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61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3 -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DEF9-2E9B-764C-8D99-D9FC014CD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0713"/>
            <a:ext cx="5181600" cy="37141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6AF44-CD7F-EC45-9B0F-DDCA3D7AB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0713"/>
            <a:ext cx="5181600" cy="37141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63C123-0420-4A0B-33CC-3533D948B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272"/>
            <a:ext cx="10515600" cy="981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9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33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- 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6BD17-FBDE-F84B-972A-8AE14E82E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09566"/>
            <a:ext cx="5157787" cy="5537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C57BC-827B-EE48-8BD7-D35A7F7DF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84602"/>
            <a:ext cx="5157787" cy="30861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E57CE-0EF9-4340-8727-406D44D2C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09566"/>
            <a:ext cx="5183188" cy="5537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A37A9-75BF-DD4D-9D88-3D9EB4570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6323"/>
            <a:ext cx="5183188" cy="3120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25AD9C-8CD4-BFD3-1761-A92DE42F55A1}"/>
              </a:ext>
            </a:extLst>
          </p:cNvPr>
          <p:cNvSpPr txBox="1">
            <a:spLocks/>
          </p:cNvSpPr>
          <p:nvPr userDrawn="1"/>
        </p:nvSpPr>
        <p:spPr>
          <a:xfrm>
            <a:off x="838200" y="1290272"/>
            <a:ext cx="10515600" cy="981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89C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5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01E55B-2019-6BCA-4B15-31117821D49C}"/>
              </a:ext>
            </a:extLst>
          </p:cNvPr>
          <p:cNvSpPr/>
          <p:nvPr userDrawn="1"/>
        </p:nvSpPr>
        <p:spPr>
          <a:xfrm>
            <a:off x="4719918" y="2545905"/>
            <a:ext cx="7472082" cy="3353090"/>
          </a:xfrm>
          <a:prstGeom prst="rect">
            <a:avLst/>
          </a:prstGeom>
          <a:solidFill>
            <a:srgbClr val="0089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6BD17-FBDE-F84B-972A-8AE14E82E9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275051"/>
            <a:ext cx="381705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8DC7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 Headline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A37A9-75BF-DD4D-9D88-3D9EB4570F4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41682" y="2538527"/>
            <a:ext cx="7450318" cy="33532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297343-9629-1011-27B1-761E9AA69548}"/>
              </a:ext>
            </a:extLst>
          </p:cNvPr>
          <p:cNvSpPr txBox="1">
            <a:spLocks/>
          </p:cNvSpPr>
          <p:nvPr userDrawn="1"/>
        </p:nvSpPr>
        <p:spPr>
          <a:xfrm>
            <a:off x="838200" y="1290272"/>
            <a:ext cx="10515600" cy="981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89C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5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0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DCEF3-F6D1-FFF9-3B79-57D54B935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1805" y="987425"/>
            <a:ext cx="1085358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30B5-9BE7-934B-975A-0F0A3A66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22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9C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56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20B5BE-90B7-108E-6BBB-D4AEDAF8154B}"/>
              </a:ext>
            </a:extLst>
          </p:cNvPr>
          <p:cNvSpPr/>
          <p:nvPr userDrawn="1"/>
        </p:nvSpPr>
        <p:spPr>
          <a:xfrm>
            <a:off x="0" y="0"/>
            <a:ext cx="12192000" cy="926177"/>
          </a:xfrm>
          <a:prstGeom prst="rect">
            <a:avLst/>
          </a:prstGeom>
          <a:solidFill>
            <a:srgbClr val="008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288DECD-B8F1-EC96-DC92-EAE111933D0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551927" y="156203"/>
            <a:ext cx="2455078" cy="61376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874EA5-FDCD-A5BC-4B14-FD3D20B5D8C8}"/>
              </a:ext>
            </a:extLst>
          </p:cNvPr>
          <p:cNvSpPr/>
          <p:nvPr userDrawn="1"/>
        </p:nvSpPr>
        <p:spPr>
          <a:xfrm>
            <a:off x="3970116" y="6249229"/>
            <a:ext cx="1741086" cy="440330"/>
          </a:xfrm>
          <a:prstGeom prst="rect">
            <a:avLst/>
          </a:prstGeom>
          <a:solidFill>
            <a:srgbClr val="008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5" r:id="rId7"/>
    <p:sldLayoutId id="2147483661" r:id="rId8"/>
    <p:sldLayoutId id="2147483654" r:id="rId9"/>
    <p:sldLayoutId id="2147483656" r:id="rId10"/>
    <p:sldLayoutId id="2147483657" r:id="rId11"/>
    <p:sldLayoutId id="2147483665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1B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linkedin.com/showcase/12670654/admin/feed/pos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gBusinessMedia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AgriBusinessGlob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gBusinessMedia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acebook.com/AgriBusinessGloba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hyperlink" Target="https://www.linkedin.com/showcase/12670654/admin/feed/posts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>
            <a:extLst>
              <a:ext uri="{FF2B5EF4-FFF2-40B4-BE49-F238E27FC236}">
                <a16:creationId xmlns:a16="http://schemas.microsoft.com/office/drawing/2014/main" id="{57855D56-B7B9-32AC-1406-A33A0FE2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196" y="1400014"/>
            <a:ext cx="10515600" cy="890800"/>
          </a:xfrm>
        </p:spPr>
        <p:txBody>
          <a:bodyPr/>
          <a:lstStyle/>
          <a:p>
            <a:r>
              <a:rPr lang="en-US" sz="4400"/>
              <a:t>Title of Presentation</a:t>
            </a:r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E1ED006A-9701-6F82-CDE7-224567E1F87C}"/>
              </a:ext>
            </a:extLst>
          </p:cNvPr>
          <p:cNvSpPr txBox="1">
            <a:spLocks/>
          </p:cNvSpPr>
          <p:nvPr/>
        </p:nvSpPr>
        <p:spPr>
          <a:xfrm>
            <a:off x="1462776" y="2871075"/>
            <a:ext cx="10515600" cy="107528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9C8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/>
              <a:t>Name</a:t>
            </a:r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8DC73F"/>
                </a:solidFill>
              </a:rPr>
              <a:t>Job Title</a:t>
            </a:r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47392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9DCD7E-2343-ECA2-0393-BB780112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501" y="1317892"/>
            <a:ext cx="7202424" cy="378879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0E340A-8C55-4741-AEC4-1DB59E8DD8A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42353" y="1928121"/>
            <a:ext cx="2113026" cy="201721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E6E95A4C-52B3-A3C2-DDF8-E3EDD8CE2036}"/>
              </a:ext>
            </a:extLst>
          </p:cNvPr>
          <p:cNvSpPr txBox="1">
            <a:spLocks/>
          </p:cNvSpPr>
          <p:nvPr/>
        </p:nvSpPr>
        <p:spPr>
          <a:xfrm>
            <a:off x="1048891" y="4343740"/>
            <a:ext cx="1896440" cy="107528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9C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/>
              <a:t>Name</a:t>
            </a:r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8DC73F"/>
                </a:solidFill>
              </a:rPr>
              <a:t>Job Title</a:t>
            </a:r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Company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ECED669-E61A-EB6C-1CB9-CBF3E4DB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10" y="1043879"/>
            <a:ext cx="10515600" cy="890800"/>
          </a:xfrm>
        </p:spPr>
        <p:txBody>
          <a:bodyPr/>
          <a:lstStyle/>
          <a:p>
            <a:r>
              <a:rPr lang="en-US" sz="4400"/>
              <a:t>Introduction</a:t>
            </a:r>
          </a:p>
        </p:txBody>
      </p:sp>
      <p:pic>
        <p:nvPicPr>
          <p:cNvPr id="17" name="Picture 2">
            <a:hlinkClick r:id="rId2"/>
            <a:extLst>
              <a:ext uri="{FF2B5EF4-FFF2-40B4-BE49-F238E27FC236}">
                <a16:creationId xmlns:a16="http://schemas.microsoft.com/office/drawing/2014/main" id="{E4D20B81-9714-655B-4A58-146407E8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38" y="5375950"/>
            <a:ext cx="447269" cy="410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8" name="Picture 3">
            <a:hlinkClick r:id="rId4"/>
            <a:extLst>
              <a:ext uri="{FF2B5EF4-FFF2-40B4-BE49-F238E27FC236}">
                <a16:creationId xmlns:a16="http://schemas.microsoft.com/office/drawing/2014/main" id="{716206A9-A11E-B870-D788-2E42D9594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17" y="5377211"/>
            <a:ext cx="412946" cy="410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9" name="Picture 4">
            <a:hlinkClick r:id="rId6"/>
            <a:extLst>
              <a:ext uri="{FF2B5EF4-FFF2-40B4-BE49-F238E27FC236}">
                <a16:creationId xmlns:a16="http://schemas.microsoft.com/office/drawing/2014/main" id="{9483B594-3C0B-BBD9-CA26-4FB3AFEF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22" y="5377211"/>
            <a:ext cx="403115" cy="4003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925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A3A041-13DE-1532-6BA7-ED3C387A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7" y="980056"/>
            <a:ext cx="5524902" cy="1325563"/>
          </a:xfrm>
        </p:spPr>
        <p:txBody>
          <a:bodyPr>
            <a:normAutofit/>
          </a:bodyPr>
          <a:lstStyle/>
          <a:p>
            <a:r>
              <a:rPr lang="en-US"/>
              <a:t>Slide Layouts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C048BD-D396-78B7-AE30-1E4168E18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9" y="1679036"/>
            <a:ext cx="5225716" cy="4797707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600" b="1"/>
              <a:t>All slides are pre-templated to different layouts make it easier for you to use.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b="1">
                <a:solidFill>
                  <a:srgbClr val="0089C8"/>
                </a:solidFill>
              </a:rPr>
              <a:t>How to change layouts?</a:t>
            </a:r>
          </a:p>
          <a:p>
            <a:pPr>
              <a:lnSpc>
                <a:spcPct val="170000"/>
              </a:lnSpc>
            </a:pPr>
            <a:r>
              <a:rPr lang="en-US" sz="1600" b="1"/>
              <a:t>Go to slide preview on left-hand side of this slide.</a:t>
            </a:r>
          </a:p>
          <a:p>
            <a:pPr>
              <a:lnSpc>
                <a:spcPct val="170000"/>
              </a:lnSpc>
            </a:pPr>
            <a:r>
              <a:rPr lang="en-US" sz="1600" b="1"/>
              <a:t>Right click on the slide you are working on.</a:t>
            </a:r>
          </a:p>
          <a:p>
            <a:pPr>
              <a:lnSpc>
                <a:spcPct val="170000"/>
              </a:lnSpc>
            </a:pPr>
            <a:r>
              <a:rPr lang="en-US" sz="1600" b="1"/>
              <a:t>Click Layout to see the layout options to choose from and select the layout you would like to use.</a:t>
            </a:r>
          </a:p>
          <a:p>
            <a:pPr>
              <a:lnSpc>
                <a:spcPct val="170000"/>
              </a:lnSpc>
            </a:pPr>
            <a:r>
              <a:rPr lang="en-US" sz="1600" b="1"/>
              <a:t>See Screenshot to the right.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6EB6F56-7A0F-18F3-DF46-22A182F89D60}"/>
              </a:ext>
            </a:extLst>
          </p:cNvPr>
          <p:cNvSpPr/>
          <p:nvPr/>
        </p:nvSpPr>
        <p:spPr>
          <a:xfrm>
            <a:off x="3034602" y="5288042"/>
            <a:ext cx="2260880" cy="529390"/>
          </a:xfrm>
          <a:prstGeom prst="rightArrow">
            <a:avLst/>
          </a:prstGeom>
          <a:solidFill>
            <a:srgbClr val="8DC7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B18A1-B385-59C6-2892-B45825F86A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40"/>
          <a:stretch/>
        </p:blipFill>
        <p:spPr>
          <a:xfrm>
            <a:off x="5617029" y="-10048"/>
            <a:ext cx="6574971" cy="6858000"/>
          </a:xfrm>
          <a:prstGeom prst="rect">
            <a:avLst/>
          </a:prstGeom>
          <a:ln w="9525">
            <a:solidFill>
              <a:srgbClr val="8DC73F"/>
            </a:solidFill>
          </a:ln>
        </p:spPr>
      </p:pic>
    </p:spTree>
    <p:extLst>
      <p:ext uri="{BB962C8B-B14F-4D97-AF65-F5344CB8AC3E}">
        <p14:creationId xmlns:p14="http://schemas.microsoft.com/office/powerpoint/2010/main" val="256558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38F62FB2-4507-753B-9372-3CE1BF45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B0A0C118-515C-915B-171F-250C5AE2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0DC335B-5FDF-5DAE-D8BC-2F0ADE819642}"/>
              </a:ext>
            </a:extLst>
          </p:cNvPr>
          <p:cNvSpPr/>
          <p:nvPr/>
        </p:nvSpPr>
        <p:spPr>
          <a:xfrm>
            <a:off x="0" y="0"/>
            <a:ext cx="12192000" cy="926177"/>
          </a:xfrm>
          <a:prstGeom prst="rect">
            <a:avLst/>
          </a:prstGeom>
          <a:solidFill>
            <a:srgbClr val="008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392AE-D13E-FC37-49C0-3E6062D3B734}"/>
              </a:ext>
            </a:extLst>
          </p:cNvPr>
          <p:cNvSpPr txBox="1"/>
          <p:nvPr/>
        </p:nvSpPr>
        <p:spPr>
          <a:xfrm>
            <a:off x="594881" y="1243737"/>
            <a:ext cx="7612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89C8"/>
                </a:solidFill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6301D-67BB-E271-C0A0-6021BA7CC45C}"/>
              </a:ext>
            </a:extLst>
          </p:cNvPr>
          <p:cNvSpPr txBox="1"/>
          <p:nvPr/>
        </p:nvSpPr>
        <p:spPr>
          <a:xfrm>
            <a:off x="1435832" y="2719836"/>
            <a:ext cx="816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</a:rPr>
              <a:t>Key Takeaway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</a:rPr>
              <a:t>Key Takeaway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tx1">
                    <a:lumMod val="65000"/>
                    <a:lumOff val="35000"/>
                  </a:schemeClr>
                </a:solidFill>
              </a:rPr>
              <a:t>Key Takeaway</a:t>
            </a:r>
          </a:p>
        </p:txBody>
      </p:sp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E903D22-9ADF-D66E-5978-798836C80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927" y="156203"/>
            <a:ext cx="2455078" cy="61376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66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w of trees in a field&#10;&#10;Description automatically generated">
            <a:extLst>
              <a:ext uri="{FF2B5EF4-FFF2-40B4-BE49-F238E27FC236}">
                <a16:creationId xmlns:a16="http://schemas.microsoft.com/office/drawing/2014/main" id="{CD24B4F7-9C50-C275-1100-F2FEB55E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282"/>
          <a:stretch/>
        </p:blipFill>
        <p:spPr>
          <a:xfrm>
            <a:off x="0" y="0"/>
            <a:ext cx="12192000" cy="60157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2F7C86-680D-40E7-0A3B-CC51B9102337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015711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F17272-A43C-F2A3-6674-D03C10A8A56D}"/>
              </a:ext>
            </a:extLst>
          </p:cNvPr>
          <p:cNvSpPr txBox="1">
            <a:spLocks/>
          </p:cNvSpPr>
          <p:nvPr/>
        </p:nvSpPr>
        <p:spPr>
          <a:xfrm>
            <a:off x="3182162" y="274200"/>
            <a:ext cx="5604652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8000" b="1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A1E286-710C-0981-BF9B-094FAB5BBA60}"/>
              </a:ext>
            </a:extLst>
          </p:cNvPr>
          <p:cNvSpPr txBox="1">
            <a:spLocks/>
          </p:cNvSpPr>
          <p:nvPr/>
        </p:nvSpPr>
        <p:spPr>
          <a:xfrm>
            <a:off x="2665834" y="1310905"/>
            <a:ext cx="699925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6" name="Picture 2">
            <a:hlinkClick r:id="rId4"/>
            <a:extLst>
              <a:ext uri="{FF2B5EF4-FFF2-40B4-BE49-F238E27FC236}">
                <a16:creationId xmlns:a16="http://schemas.microsoft.com/office/drawing/2014/main" id="{805EBC00-2A28-22CE-106C-B6B2AAFD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21" y="5465161"/>
            <a:ext cx="447269" cy="410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7" name="Picture 3">
            <a:hlinkClick r:id="rId6"/>
            <a:extLst>
              <a:ext uri="{FF2B5EF4-FFF2-40B4-BE49-F238E27FC236}">
                <a16:creationId xmlns:a16="http://schemas.microsoft.com/office/drawing/2014/main" id="{4CB0F6F6-24AC-9377-579C-FBB07005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00" y="5466422"/>
            <a:ext cx="412946" cy="410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8" name="Picture 4">
            <a:hlinkClick r:id="rId8"/>
            <a:extLst>
              <a:ext uri="{FF2B5EF4-FFF2-40B4-BE49-F238E27FC236}">
                <a16:creationId xmlns:a16="http://schemas.microsoft.com/office/drawing/2014/main" id="{CA665B24-722D-968C-9B9D-F343C256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05" y="5466422"/>
            <a:ext cx="403115" cy="4003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6" name="Picture 1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8B27AE4-718E-34BB-ACCB-E7D54FFC0A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8835" y="111598"/>
            <a:ext cx="2455078" cy="61376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563F8E-5799-7CE3-68DB-646315EF3422}"/>
              </a:ext>
            </a:extLst>
          </p:cNvPr>
          <p:cNvSpPr/>
          <p:nvPr/>
        </p:nvSpPr>
        <p:spPr>
          <a:xfrm>
            <a:off x="1979525" y="2471894"/>
            <a:ext cx="8249697" cy="2652249"/>
          </a:xfrm>
          <a:prstGeom prst="rect">
            <a:avLst/>
          </a:prstGeom>
          <a:solidFill>
            <a:srgbClr val="0089C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87D7A33-BB4F-731C-DFDD-5D40AB09E41C}"/>
              </a:ext>
            </a:extLst>
          </p:cNvPr>
          <p:cNvSpPr txBox="1">
            <a:spLocks/>
          </p:cNvSpPr>
          <p:nvPr/>
        </p:nvSpPr>
        <p:spPr>
          <a:xfrm>
            <a:off x="2632379" y="2539749"/>
            <a:ext cx="699925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Info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4F36EC-6279-0A44-6977-7138578FA6DF}"/>
              </a:ext>
            </a:extLst>
          </p:cNvPr>
          <p:cNvSpPr txBox="1">
            <a:spLocks/>
          </p:cNvSpPr>
          <p:nvPr/>
        </p:nvSpPr>
        <p:spPr>
          <a:xfrm>
            <a:off x="1919355" y="3214232"/>
            <a:ext cx="8259448" cy="1970717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</a:rPr>
              <a:t>Your Name</a:t>
            </a:r>
          </a:p>
          <a:p>
            <a:r>
              <a:rPr lang="en-US">
                <a:latin typeface="+mn-lt"/>
              </a:rPr>
              <a:t>Your Phone (optional)</a:t>
            </a:r>
          </a:p>
          <a:p>
            <a:r>
              <a:rPr lang="en-US">
                <a:latin typeface="+mn-lt"/>
              </a:rPr>
              <a:t>Your Email</a:t>
            </a:r>
          </a:p>
        </p:txBody>
      </p:sp>
    </p:spTree>
    <p:extLst>
      <p:ext uri="{BB962C8B-B14F-4D97-AF65-F5344CB8AC3E}">
        <p14:creationId xmlns:p14="http://schemas.microsoft.com/office/powerpoint/2010/main" val="239708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ofPlay xmlns="cc417751-ec70-4685-a98e-454430e7ebc8" xsi:nil="true"/>
    <TaxCatchAll xmlns="9f7a8362-ae3a-4365-b9fc-bf9b99605736" xsi:nil="true"/>
    <Date xmlns="cc417751-ec70-4685-a98e-454430e7ebc8" xsi:nil="true"/>
    <lcf76f155ced4ddcb4097134ff3c332f xmlns="cc417751-ec70-4685-a98e-454430e7ebc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DF519C6F29D448772AD9B31A216B4" ma:contentTypeVersion="20" ma:contentTypeDescription="Create a new document." ma:contentTypeScope="" ma:versionID="f98ae5a6efae64878b824cef0a2530e7">
  <xsd:schema xmlns:xsd="http://www.w3.org/2001/XMLSchema" xmlns:xs="http://www.w3.org/2001/XMLSchema" xmlns:p="http://schemas.microsoft.com/office/2006/metadata/properties" xmlns:ns2="cc417751-ec70-4685-a98e-454430e7ebc8" xmlns:ns3="9f7a8362-ae3a-4365-b9fc-bf9b99605736" targetNamespace="http://schemas.microsoft.com/office/2006/metadata/properties" ma:root="true" ma:fieldsID="d72e226572822c17d489c88da9f4d620" ns2:_="" ns3:_="">
    <xsd:import namespace="cc417751-ec70-4685-a98e-454430e7ebc8"/>
    <xsd:import namespace="9f7a8362-ae3a-4365-b9fc-bf9b996057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OrderofPlay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17751-ec70-4685-a98e-454430e7e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rderofPlay" ma:index="20" nillable="true" ma:displayName="Order of Play" ma:decimals="0" ma:format="Dropdown" ma:internalName="OrderofPlay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b7c5ad1-1d8f-4d9a-83fa-450939961f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a8362-ae3a-4365-b9fc-bf9b996057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86b61e1-11b7-4429-8b67-84fed3e8368a}" ma:internalName="TaxCatchAll" ma:showField="CatchAllData" ma:web="9f7a8362-ae3a-4365-b9fc-bf9b996057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631754-18CD-4A32-820E-C961CB967AF1}">
  <ds:schemaRefs>
    <ds:schemaRef ds:uri="9f7a8362-ae3a-4365-b9fc-bf9b99605736"/>
    <ds:schemaRef ds:uri="cc417751-ec70-4685-a98e-454430e7eb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90036-1E9D-4190-BC4F-65B24B59D6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9BBC74-F564-4B4D-AA77-37A474BA0462}">
  <ds:schemaRefs>
    <ds:schemaRef ds:uri="9f7a8362-ae3a-4365-b9fc-bf9b99605736"/>
    <ds:schemaRef ds:uri="cc417751-ec70-4685-a98e-454430e7eb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Title of Presentation</vt:lpstr>
      <vt:lpstr>Introduction</vt:lpstr>
      <vt:lpstr>Slide Layouts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Skowronski</dc:creator>
  <cp:lastModifiedBy>Rachel Sanders</cp:lastModifiedBy>
  <cp:revision>1</cp:revision>
  <dcterms:created xsi:type="dcterms:W3CDTF">2021-10-26T13:00:11Z</dcterms:created>
  <dcterms:modified xsi:type="dcterms:W3CDTF">2024-10-07T08:42:37Z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0x01010043BDF519C6F29D448772AD9B31A216B4</vt:lpwstr>
  </property>
  <property fmtid="{D5CDD505-2E9C-101B-9397-08002B2CF9AE}" pid="3" name="MediaServiceImageTags">
    <vt:lpwstr/>
  </property>
</Properties>
</file>